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0" r:id="rId2"/>
    <p:sldMasterId id="2147483813" r:id="rId3"/>
    <p:sldMasterId id="2147483826" r:id="rId4"/>
    <p:sldMasterId id="2147483839" r:id="rId5"/>
    <p:sldMasterId id="2147483852" r:id="rId6"/>
    <p:sldMasterId id="2147483865" r:id="rId7"/>
    <p:sldMasterId id="2147483878" r:id="rId8"/>
  </p:sldMasterIdLst>
  <p:notesMasterIdLst>
    <p:notesMasterId r:id="rId32"/>
  </p:notesMasterIdLst>
  <p:handoutMasterIdLst>
    <p:handoutMasterId r:id="rId33"/>
  </p:handoutMasterIdLst>
  <p:sldIdLst>
    <p:sldId id="483" r:id="rId9"/>
    <p:sldId id="630" r:id="rId10"/>
    <p:sldId id="657" r:id="rId11"/>
    <p:sldId id="632" r:id="rId12"/>
    <p:sldId id="658" r:id="rId13"/>
    <p:sldId id="634" r:id="rId14"/>
    <p:sldId id="635" r:id="rId15"/>
    <p:sldId id="656" r:id="rId16"/>
    <p:sldId id="637" r:id="rId17"/>
    <p:sldId id="659" r:id="rId18"/>
    <p:sldId id="639" r:id="rId19"/>
    <p:sldId id="640" r:id="rId20"/>
    <p:sldId id="641" r:id="rId21"/>
    <p:sldId id="652" r:id="rId22"/>
    <p:sldId id="653" r:id="rId23"/>
    <p:sldId id="644" r:id="rId24"/>
    <p:sldId id="645" r:id="rId25"/>
    <p:sldId id="654" r:id="rId26"/>
    <p:sldId id="647" r:id="rId27"/>
    <p:sldId id="648" r:id="rId28"/>
    <p:sldId id="649" r:id="rId29"/>
    <p:sldId id="650" r:id="rId30"/>
    <p:sldId id="65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451"/>
    <a:srgbClr val="FED100"/>
    <a:srgbClr val="FDB913"/>
    <a:srgbClr val="DBCEAC"/>
    <a:srgbClr val="8FCAE7"/>
    <a:srgbClr val="F8971D"/>
    <a:srgbClr val="F1E3C5"/>
    <a:srgbClr val="82786F"/>
    <a:srgbClr val="E98300"/>
    <a:srgbClr val="E9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 autoAdjust="0"/>
    <p:restoredTop sz="97556" autoAdjust="0"/>
  </p:normalViewPr>
  <p:slideViewPr>
    <p:cSldViewPr showGuides="1">
      <p:cViewPr>
        <p:scale>
          <a:sx n="90" d="100"/>
          <a:sy n="90" d="100"/>
        </p:scale>
        <p:origin x="-1134" y="-72"/>
      </p:cViewPr>
      <p:guideLst>
        <p:guide orient="horz" pos="2160"/>
        <p:guide orient="horz" pos="202"/>
        <p:guide orient="horz" pos="3936"/>
        <p:guide orient="horz" pos="4176"/>
        <p:guide orient="horz" pos="1104"/>
        <p:guide orient="horz" pos="1469"/>
        <p:guide pos="2880"/>
        <p:guide pos="202"/>
        <p:guide pos="5556"/>
        <p:guide pos="1536"/>
        <p:guide pos="4222"/>
        <p:guide pos="973"/>
        <p:guide pos="288"/>
      </p:guideLst>
    </p:cSldViewPr>
  </p:slideViewPr>
  <p:outlineViewPr>
    <p:cViewPr>
      <p:scale>
        <a:sx n="33" d="100"/>
        <a:sy n="33" d="100"/>
      </p:scale>
      <p:origin x="0" y="26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2981" y="-82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02A72-6228-422F-A03F-B0CD3A1DCCF0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DCAE39-94A4-4ACC-89E1-72B5D83971DD}">
      <dgm:prSet phldrT="[Text]" custT="1"/>
      <dgm:spPr/>
      <dgm:t>
        <a:bodyPr/>
        <a:lstStyle/>
        <a:p>
          <a:r>
            <a:rPr lang="en-US" sz="1400" b="1" dirty="0" smtClean="0"/>
            <a:t>Application Firewall</a:t>
          </a:r>
          <a:endParaRPr lang="en-US" sz="1400" b="1" dirty="0"/>
        </a:p>
      </dgm:t>
    </dgm:pt>
    <dgm:pt modelId="{A5690BB8-3517-4743-ADFC-36FB52486CE4}" type="parTrans" cxnId="{8DCE2A08-091B-4DF4-811D-0E686032138B}">
      <dgm:prSet/>
      <dgm:spPr/>
      <dgm:t>
        <a:bodyPr/>
        <a:lstStyle/>
        <a:p>
          <a:endParaRPr lang="en-US" sz="3200"/>
        </a:p>
      </dgm:t>
    </dgm:pt>
    <dgm:pt modelId="{AE4D934C-D8CC-4770-A2FB-FA699ED872ED}" type="sibTrans" cxnId="{8DCE2A08-091B-4DF4-811D-0E686032138B}">
      <dgm:prSet/>
      <dgm:spPr/>
      <dgm:t>
        <a:bodyPr/>
        <a:lstStyle/>
        <a:p>
          <a:endParaRPr lang="en-US" sz="3200"/>
        </a:p>
      </dgm:t>
    </dgm:pt>
    <dgm:pt modelId="{682D2BC6-D863-4A7A-8FEF-517CB9F18EDF}">
      <dgm:prSet phldrT="[Text]" custT="1"/>
      <dgm:spPr/>
      <dgm:t>
        <a:bodyPr/>
        <a:lstStyle/>
        <a:p>
          <a:r>
            <a:rPr lang="en-US" sz="1400" b="1" dirty="0" smtClean="0"/>
            <a:t>Anti-virus</a:t>
          </a:r>
          <a:endParaRPr lang="en-US" sz="1400" b="1" dirty="0"/>
        </a:p>
      </dgm:t>
    </dgm:pt>
    <dgm:pt modelId="{06325458-A967-40A7-8647-CE1D63A0980A}" type="parTrans" cxnId="{5C09CEC2-D04D-4A4E-A12F-1BEEC2D85D9F}">
      <dgm:prSet/>
      <dgm:spPr/>
      <dgm:t>
        <a:bodyPr/>
        <a:lstStyle/>
        <a:p>
          <a:endParaRPr lang="en-US" sz="3200"/>
        </a:p>
      </dgm:t>
    </dgm:pt>
    <dgm:pt modelId="{61E2ABB5-9545-49BF-844C-3AB1BFC9E8FF}" type="sibTrans" cxnId="{5C09CEC2-D04D-4A4E-A12F-1BEEC2D85D9F}">
      <dgm:prSet/>
      <dgm:spPr/>
      <dgm:t>
        <a:bodyPr/>
        <a:lstStyle/>
        <a:p>
          <a:endParaRPr lang="en-US" sz="3200"/>
        </a:p>
      </dgm:t>
    </dgm:pt>
    <dgm:pt modelId="{0F8A8F12-D8F4-428A-83AB-4EDB35684732}">
      <dgm:prSet phldrT="[Text]" custT="1"/>
      <dgm:spPr/>
      <dgm:t>
        <a:bodyPr/>
        <a:lstStyle/>
        <a:p>
          <a:r>
            <a:rPr lang="en-US" sz="1400" b="1" dirty="0" smtClean="0"/>
            <a:t>Anti-spam</a:t>
          </a:r>
          <a:endParaRPr lang="en-US" sz="1400" b="1" dirty="0"/>
        </a:p>
      </dgm:t>
    </dgm:pt>
    <dgm:pt modelId="{900A6112-C374-4B88-BBB2-2207AC887076}" type="parTrans" cxnId="{90A9E588-5721-4CFA-8EF4-7AD8D7E70958}">
      <dgm:prSet/>
      <dgm:spPr/>
      <dgm:t>
        <a:bodyPr/>
        <a:lstStyle/>
        <a:p>
          <a:endParaRPr lang="en-US" sz="3200"/>
        </a:p>
      </dgm:t>
    </dgm:pt>
    <dgm:pt modelId="{4E0D56B3-3A6A-4D7D-AC52-CA6B5A490DDE}" type="sibTrans" cxnId="{90A9E588-5721-4CFA-8EF4-7AD8D7E70958}">
      <dgm:prSet/>
      <dgm:spPr/>
      <dgm:t>
        <a:bodyPr/>
        <a:lstStyle/>
        <a:p>
          <a:endParaRPr lang="en-US" sz="3200"/>
        </a:p>
      </dgm:t>
    </dgm:pt>
    <dgm:pt modelId="{5D1C2F7C-0792-4FE8-AF56-66D1440D683F}">
      <dgm:prSet phldrT="[Text]" custT="1"/>
      <dgm:spPr/>
      <dgm:t>
        <a:bodyPr/>
        <a:lstStyle/>
        <a:p>
          <a:r>
            <a:rPr lang="en-US" sz="1400" b="1" dirty="0" smtClean="0"/>
            <a:t>Web Filtering</a:t>
          </a:r>
          <a:endParaRPr lang="en-US" sz="1400" b="1" dirty="0"/>
        </a:p>
      </dgm:t>
    </dgm:pt>
    <dgm:pt modelId="{A74A7C70-D2D1-41DA-8DCD-BF119DFC22F6}" type="parTrans" cxnId="{CE21AC42-3EC9-4493-A408-1FF9E7E3D7D0}">
      <dgm:prSet/>
      <dgm:spPr/>
      <dgm:t>
        <a:bodyPr/>
        <a:lstStyle/>
        <a:p>
          <a:endParaRPr lang="en-US" sz="3200"/>
        </a:p>
      </dgm:t>
    </dgm:pt>
    <dgm:pt modelId="{C5F2AE8B-920A-406F-A572-A0AA854AA89D}" type="sibTrans" cxnId="{CE21AC42-3EC9-4493-A408-1FF9E7E3D7D0}">
      <dgm:prSet/>
      <dgm:spPr/>
      <dgm:t>
        <a:bodyPr/>
        <a:lstStyle/>
        <a:p>
          <a:endParaRPr lang="en-US" sz="3200"/>
        </a:p>
      </dgm:t>
    </dgm:pt>
    <dgm:pt modelId="{7E090467-18D5-4769-95EC-81288E723C9E}">
      <dgm:prSet phldrT="[Text]" custT="1"/>
      <dgm:spPr/>
      <dgm:t>
        <a:bodyPr/>
        <a:lstStyle/>
        <a:p>
          <a:r>
            <a:rPr lang="en-US" sz="1400" b="1" dirty="0" smtClean="0"/>
            <a:t>IPS</a:t>
          </a:r>
          <a:endParaRPr lang="en-US" sz="1400" b="1" dirty="0"/>
        </a:p>
      </dgm:t>
    </dgm:pt>
    <dgm:pt modelId="{94DAB83A-13C0-4094-BDE3-FCB339F24EC5}" type="parTrans" cxnId="{45A21C34-6215-41C0-833E-64BAFEEFCC8C}">
      <dgm:prSet/>
      <dgm:spPr/>
      <dgm:t>
        <a:bodyPr/>
        <a:lstStyle/>
        <a:p>
          <a:endParaRPr lang="en-US" sz="3200"/>
        </a:p>
      </dgm:t>
    </dgm:pt>
    <dgm:pt modelId="{6BDB6DF3-F5C5-4B13-B9A3-EBBBA2F2E4CF}" type="sibTrans" cxnId="{45A21C34-6215-41C0-833E-64BAFEEFCC8C}">
      <dgm:prSet/>
      <dgm:spPr/>
      <dgm:t>
        <a:bodyPr/>
        <a:lstStyle/>
        <a:p>
          <a:endParaRPr lang="en-US" sz="3200"/>
        </a:p>
      </dgm:t>
    </dgm:pt>
    <dgm:pt modelId="{12171DEC-85C0-4773-BCF6-A3C92FA755EB}">
      <dgm:prSet phldrT="[Text]" custT="1"/>
      <dgm:spPr/>
      <dgm:t>
        <a:bodyPr/>
        <a:lstStyle/>
        <a:p>
          <a:r>
            <a:rPr lang="en-US" sz="1400" b="1" dirty="0" smtClean="0"/>
            <a:t>SPI Firewall</a:t>
          </a:r>
          <a:endParaRPr lang="en-US" sz="1400" b="1" dirty="0"/>
        </a:p>
      </dgm:t>
    </dgm:pt>
    <dgm:pt modelId="{90CC2A5F-4673-4D69-9019-CF7293AD8804}" type="parTrans" cxnId="{272B7D5B-984C-480D-969E-677C1B710962}">
      <dgm:prSet/>
      <dgm:spPr/>
      <dgm:t>
        <a:bodyPr/>
        <a:lstStyle/>
        <a:p>
          <a:endParaRPr lang="en-US" sz="3200"/>
        </a:p>
      </dgm:t>
    </dgm:pt>
    <dgm:pt modelId="{CE5DBF9C-55F8-40E4-9099-8485CE434620}" type="sibTrans" cxnId="{272B7D5B-984C-480D-969E-677C1B710962}">
      <dgm:prSet/>
      <dgm:spPr/>
      <dgm:t>
        <a:bodyPr/>
        <a:lstStyle/>
        <a:p>
          <a:endParaRPr lang="en-US" sz="3200"/>
        </a:p>
      </dgm:t>
    </dgm:pt>
    <dgm:pt modelId="{B070B331-C342-4EE9-BA36-6F870B816D1A}">
      <dgm:prSet phldrT="[Text]" custT="1"/>
      <dgm:spPr/>
      <dgm:t>
        <a:bodyPr/>
        <a:lstStyle/>
        <a:p>
          <a:r>
            <a:rPr lang="en-US" sz="1400" b="1" dirty="0" err="1" smtClean="0"/>
            <a:t>IPSec</a:t>
          </a:r>
          <a:r>
            <a:rPr lang="en-US" sz="1400" b="1" dirty="0" smtClean="0"/>
            <a:t> &amp; SSL VPN</a:t>
          </a:r>
          <a:endParaRPr lang="en-US" sz="1400" b="1" dirty="0"/>
        </a:p>
      </dgm:t>
    </dgm:pt>
    <dgm:pt modelId="{7586DF7B-7AC6-4DEF-AB5F-07CDA62AEDFC}" type="parTrans" cxnId="{3715A87C-E1F7-4B81-A8E6-9616726F388A}">
      <dgm:prSet/>
      <dgm:spPr/>
      <dgm:t>
        <a:bodyPr/>
        <a:lstStyle/>
        <a:p>
          <a:endParaRPr lang="en-US" sz="3200"/>
        </a:p>
      </dgm:t>
    </dgm:pt>
    <dgm:pt modelId="{D4747304-C036-4579-B7A7-E01A698BE338}" type="sibTrans" cxnId="{3715A87C-E1F7-4B81-A8E6-9616726F388A}">
      <dgm:prSet/>
      <dgm:spPr/>
      <dgm:t>
        <a:bodyPr/>
        <a:lstStyle/>
        <a:p>
          <a:endParaRPr lang="en-US" sz="3200"/>
        </a:p>
      </dgm:t>
    </dgm:pt>
    <dgm:pt modelId="{AD4DBB3D-04BE-4775-9A7A-FA110C046F0B}">
      <dgm:prSet phldrT="[Text]" custT="1"/>
      <dgm:spPr/>
      <dgm:t>
        <a:bodyPr/>
        <a:lstStyle/>
        <a:p>
          <a:r>
            <a:rPr lang="en-US" sz="1400" dirty="0" smtClean="0"/>
            <a:t>Monitor and control up hundreds of applications like Skype and Facebook</a:t>
          </a:r>
          <a:endParaRPr lang="en-US" sz="1400" dirty="0"/>
        </a:p>
      </dgm:t>
    </dgm:pt>
    <dgm:pt modelId="{0E420AD5-E3C7-47B8-9755-DF85CD73F743}" type="parTrans" cxnId="{6CA82D50-FD65-4145-965D-4B2EC9A1E82D}">
      <dgm:prSet/>
      <dgm:spPr/>
      <dgm:t>
        <a:bodyPr/>
        <a:lstStyle/>
        <a:p>
          <a:endParaRPr lang="en-US" sz="3200"/>
        </a:p>
      </dgm:t>
    </dgm:pt>
    <dgm:pt modelId="{A9729701-F838-44A8-BC3B-8E8D4B1FF245}" type="sibTrans" cxnId="{6CA82D50-FD65-4145-965D-4B2EC9A1E82D}">
      <dgm:prSet/>
      <dgm:spPr/>
      <dgm:t>
        <a:bodyPr/>
        <a:lstStyle/>
        <a:p>
          <a:endParaRPr lang="en-US" sz="3200"/>
        </a:p>
      </dgm:t>
    </dgm:pt>
    <dgm:pt modelId="{02F6FB6A-25AB-466F-BF50-8F1722812F09}">
      <dgm:prSet phldrT="[Text]" custT="1"/>
      <dgm:spPr/>
      <dgm:t>
        <a:bodyPr/>
        <a:lstStyle/>
        <a:p>
          <a:r>
            <a:rPr lang="en-US" sz="1400" dirty="0" smtClean="0"/>
            <a:t>Sophos engine and library with over 1 million virus signatures</a:t>
          </a:r>
          <a:endParaRPr lang="en-US" sz="1400" dirty="0"/>
        </a:p>
      </dgm:t>
    </dgm:pt>
    <dgm:pt modelId="{6A1D2831-8858-47E8-A291-98965ADB2E50}" type="parTrans" cxnId="{33F0EDA4-EBF8-4D9F-AD99-D8131656ED0E}">
      <dgm:prSet/>
      <dgm:spPr/>
      <dgm:t>
        <a:bodyPr/>
        <a:lstStyle/>
        <a:p>
          <a:endParaRPr lang="en-US" sz="3200"/>
        </a:p>
      </dgm:t>
    </dgm:pt>
    <dgm:pt modelId="{108F047F-B99F-4230-8A19-6C1240E6F935}" type="sibTrans" cxnId="{33F0EDA4-EBF8-4D9F-AD99-D8131656ED0E}">
      <dgm:prSet/>
      <dgm:spPr/>
      <dgm:t>
        <a:bodyPr/>
        <a:lstStyle/>
        <a:p>
          <a:endParaRPr lang="en-US" sz="3200"/>
        </a:p>
      </dgm:t>
    </dgm:pt>
    <dgm:pt modelId="{E271DC12-BDA0-479D-9441-686FCE01974C}">
      <dgm:prSet phldrT="[Text]" custT="1"/>
      <dgm:spPr/>
      <dgm:t>
        <a:bodyPr/>
        <a:lstStyle/>
        <a:p>
          <a:r>
            <a:rPr lang="en-US" sz="1400" dirty="0" smtClean="0"/>
            <a:t>Hybrid in-the-cloud real-time spam detection</a:t>
          </a:r>
          <a:endParaRPr lang="en-US" sz="1400" dirty="0"/>
        </a:p>
      </dgm:t>
    </dgm:pt>
    <dgm:pt modelId="{6EE4FE84-E7E1-4EAE-AFA7-A91FBC23E017}" type="parTrans" cxnId="{C6B3B8FE-1830-4C4E-8510-C36A6D65E183}">
      <dgm:prSet/>
      <dgm:spPr/>
      <dgm:t>
        <a:bodyPr/>
        <a:lstStyle/>
        <a:p>
          <a:endParaRPr lang="en-US" sz="3200"/>
        </a:p>
      </dgm:t>
    </dgm:pt>
    <dgm:pt modelId="{EDDCA3E1-A618-4FF2-ABA9-27C2BED1FD24}" type="sibTrans" cxnId="{C6B3B8FE-1830-4C4E-8510-C36A6D65E183}">
      <dgm:prSet/>
      <dgm:spPr/>
      <dgm:t>
        <a:bodyPr/>
        <a:lstStyle/>
        <a:p>
          <a:endParaRPr lang="en-US" sz="3200"/>
        </a:p>
      </dgm:t>
    </dgm:pt>
    <dgm:pt modelId="{E7E160E1-7FE3-4F47-AD25-84593CA02C74}">
      <dgm:prSet phldrT="[Text]" custT="1"/>
      <dgm:spPr/>
      <dgm:t>
        <a:bodyPr/>
        <a:lstStyle/>
        <a:p>
          <a:r>
            <a:rPr lang="en-US" sz="1400" dirty="0" smtClean="0"/>
            <a:t>Dynamic cloud-based database with 64 categories</a:t>
          </a:r>
          <a:endParaRPr lang="en-US" sz="1400" dirty="0"/>
        </a:p>
      </dgm:t>
    </dgm:pt>
    <dgm:pt modelId="{69D082A6-B9EC-401E-B72D-C748EE538AD9}" type="parTrans" cxnId="{43C68C7F-7D44-4644-8DB1-7EB4F301584E}">
      <dgm:prSet/>
      <dgm:spPr/>
      <dgm:t>
        <a:bodyPr/>
        <a:lstStyle/>
        <a:p>
          <a:endParaRPr lang="en-US" sz="3200"/>
        </a:p>
      </dgm:t>
    </dgm:pt>
    <dgm:pt modelId="{EF37BB75-EE73-49AD-A988-15512503996B}" type="sibTrans" cxnId="{43C68C7F-7D44-4644-8DB1-7EB4F301584E}">
      <dgm:prSet/>
      <dgm:spPr/>
      <dgm:t>
        <a:bodyPr/>
        <a:lstStyle/>
        <a:p>
          <a:endParaRPr lang="en-US" sz="3200"/>
        </a:p>
      </dgm:t>
    </dgm:pt>
    <dgm:pt modelId="{B2B70551-FE12-4155-BE15-FC85F1CE3DF0}">
      <dgm:prSet phldrT="[Text]" custT="1"/>
      <dgm:spPr/>
      <dgm:t>
        <a:bodyPr/>
        <a:lstStyle/>
        <a:p>
          <a:r>
            <a:rPr lang="en-US" sz="1400" dirty="0" smtClean="0"/>
            <a:t>Block hackers and other network attacks</a:t>
          </a:r>
          <a:endParaRPr lang="en-US" sz="1400" dirty="0"/>
        </a:p>
      </dgm:t>
    </dgm:pt>
    <dgm:pt modelId="{9F135D2F-A8AA-4A8E-9CB9-5D3DDF1C4BD3}" type="parTrans" cxnId="{80A46717-DF21-4BE3-B25F-EDE6D772B550}">
      <dgm:prSet/>
      <dgm:spPr/>
      <dgm:t>
        <a:bodyPr/>
        <a:lstStyle/>
        <a:p>
          <a:endParaRPr lang="en-US"/>
        </a:p>
      </dgm:t>
    </dgm:pt>
    <dgm:pt modelId="{DDA6858C-2569-4146-8BE5-6D45BF6C5246}" type="sibTrans" cxnId="{80A46717-DF21-4BE3-B25F-EDE6D772B550}">
      <dgm:prSet/>
      <dgm:spPr/>
      <dgm:t>
        <a:bodyPr/>
        <a:lstStyle/>
        <a:p>
          <a:endParaRPr lang="en-US"/>
        </a:p>
      </dgm:t>
    </dgm:pt>
    <dgm:pt modelId="{FFC57298-16D4-421D-97A8-EA38B9D9CC33}">
      <dgm:prSet phldrT="[Text]" custT="1"/>
      <dgm:spPr/>
      <dgm:t>
        <a:bodyPr/>
        <a:lstStyle/>
        <a:p>
          <a:r>
            <a:rPr lang="en-US" sz="1400" dirty="0" smtClean="0"/>
            <a:t>Secure client-to-site &amp; site-to-site secure remote access </a:t>
          </a:r>
          <a:endParaRPr lang="en-US" sz="1400" dirty="0"/>
        </a:p>
      </dgm:t>
    </dgm:pt>
    <dgm:pt modelId="{A854654C-FC6F-47D7-9454-3A65501140FE}" type="parTrans" cxnId="{81C3A5F2-156B-4834-9176-700E7BA0BD11}">
      <dgm:prSet/>
      <dgm:spPr/>
      <dgm:t>
        <a:bodyPr/>
        <a:lstStyle/>
        <a:p>
          <a:endParaRPr lang="en-US"/>
        </a:p>
      </dgm:t>
    </dgm:pt>
    <dgm:pt modelId="{B9E884EC-F2F6-41F7-B0E5-89D3F0058591}" type="sibTrans" cxnId="{81C3A5F2-156B-4834-9176-700E7BA0BD11}">
      <dgm:prSet/>
      <dgm:spPr/>
      <dgm:t>
        <a:bodyPr/>
        <a:lstStyle/>
        <a:p>
          <a:endParaRPr lang="en-US"/>
        </a:p>
      </dgm:t>
    </dgm:pt>
    <dgm:pt modelId="{EC0D5A94-7AE5-4060-803E-FDD869D4E155}">
      <dgm:prSet phldrT="[Text]" custT="1"/>
      <dgm:spPr/>
      <dgm:t>
        <a:bodyPr/>
        <a:lstStyle/>
        <a:p>
          <a:r>
            <a:rPr lang="en-US" sz="1400" dirty="0" smtClean="0"/>
            <a:t>Traditional </a:t>
          </a:r>
          <a:r>
            <a:rPr lang="en-US" sz="1400" dirty="0" err="1" smtClean="0"/>
            <a:t>stateful</a:t>
          </a:r>
          <a:r>
            <a:rPr lang="en-US" sz="1400" dirty="0" smtClean="0"/>
            <a:t> packet inspection with bandwidth control and </a:t>
          </a:r>
          <a:r>
            <a:rPr lang="en-US" sz="1400" dirty="0" err="1" smtClean="0"/>
            <a:t>QoS</a:t>
          </a:r>
          <a:endParaRPr lang="en-US" sz="1400" dirty="0"/>
        </a:p>
      </dgm:t>
    </dgm:pt>
    <dgm:pt modelId="{420176D9-3209-43D3-BD45-ACC86C8BB580}" type="parTrans" cxnId="{DAF32AD3-A4C8-4B9A-A4FB-E97B8C0D5182}">
      <dgm:prSet/>
      <dgm:spPr/>
      <dgm:t>
        <a:bodyPr/>
        <a:lstStyle/>
        <a:p>
          <a:endParaRPr lang="en-US"/>
        </a:p>
      </dgm:t>
    </dgm:pt>
    <dgm:pt modelId="{CFC832ED-7416-4443-AB63-446CE52B6B14}" type="sibTrans" cxnId="{DAF32AD3-A4C8-4B9A-A4FB-E97B8C0D5182}">
      <dgm:prSet/>
      <dgm:spPr/>
      <dgm:t>
        <a:bodyPr/>
        <a:lstStyle/>
        <a:p>
          <a:endParaRPr lang="en-US"/>
        </a:p>
      </dgm:t>
    </dgm:pt>
    <dgm:pt modelId="{EF8EBE6B-9DFC-4C68-9027-0C8BDC490328}" type="pres">
      <dgm:prSet presAssocID="{61302A72-6228-422F-A03F-B0CD3A1DCC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9BCAA8-28E1-4946-8FCC-F9753C39E25F}" type="pres">
      <dgm:prSet presAssocID="{9CDCAE39-94A4-4ACC-89E1-72B5D83971DD}" presName="parentLin" presStyleCnt="0"/>
      <dgm:spPr/>
    </dgm:pt>
    <dgm:pt modelId="{33E8F409-C00D-43FB-B483-B113AE6EC0E0}" type="pres">
      <dgm:prSet presAssocID="{9CDCAE39-94A4-4ACC-89E1-72B5D83971D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2FF293B2-DBF3-49C8-BEFC-8662FADAB4AE}" type="pres">
      <dgm:prSet presAssocID="{9CDCAE39-94A4-4ACC-89E1-72B5D83971D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E2D7D-46EA-42F7-9E9A-D1DDCA7E8A27}" type="pres">
      <dgm:prSet presAssocID="{9CDCAE39-94A4-4ACC-89E1-72B5D83971DD}" presName="negativeSpace" presStyleCnt="0"/>
      <dgm:spPr/>
    </dgm:pt>
    <dgm:pt modelId="{138B5C44-4E9E-48BF-B832-F4A4DE13203B}" type="pres">
      <dgm:prSet presAssocID="{9CDCAE39-94A4-4ACC-89E1-72B5D83971DD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46120-5744-4153-ADDB-97C0A4110E35}" type="pres">
      <dgm:prSet presAssocID="{AE4D934C-D8CC-4770-A2FB-FA699ED872ED}" presName="spaceBetweenRectangles" presStyleCnt="0"/>
      <dgm:spPr/>
    </dgm:pt>
    <dgm:pt modelId="{337AADC3-B83D-45A7-8A05-115939E66EEE}" type="pres">
      <dgm:prSet presAssocID="{682D2BC6-D863-4A7A-8FEF-517CB9F18EDF}" presName="parentLin" presStyleCnt="0"/>
      <dgm:spPr/>
    </dgm:pt>
    <dgm:pt modelId="{956CF99A-F523-4A55-BE90-87423C120201}" type="pres">
      <dgm:prSet presAssocID="{682D2BC6-D863-4A7A-8FEF-517CB9F18ED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F738A708-109C-4E0E-8D07-733FF559AF8A}" type="pres">
      <dgm:prSet presAssocID="{682D2BC6-D863-4A7A-8FEF-517CB9F18ED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E485-D109-4313-BA0C-E9F57C3FD0DF}" type="pres">
      <dgm:prSet presAssocID="{682D2BC6-D863-4A7A-8FEF-517CB9F18EDF}" presName="negativeSpace" presStyleCnt="0"/>
      <dgm:spPr/>
    </dgm:pt>
    <dgm:pt modelId="{11690F86-5112-4606-8926-AD73C645ED0E}" type="pres">
      <dgm:prSet presAssocID="{682D2BC6-D863-4A7A-8FEF-517CB9F18ED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88972-9B03-45EA-BACA-E7F3AA2DE7F5}" type="pres">
      <dgm:prSet presAssocID="{61E2ABB5-9545-49BF-844C-3AB1BFC9E8FF}" presName="spaceBetweenRectangles" presStyleCnt="0"/>
      <dgm:spPr/>
    </dgm:pt>
    <dgm:pt modelId="{55459E43-B0BD-4C21-BBC2-D016A60CBCB6}" type="pres">
      <dgm:prSet presAssocID="{0F8A8F12-D8F4-428A-83AB-4EDB35684732}" presName="parentLin" presStyleCnt="0"/>
      <dgm:spPr/>
    </dgm:pt>
    <dgm:pt modelId="{4CC5D816-F0E5-49FB-B48E-61D14F8733B4}" type="pres">
      <dgm:prSet presAssocID="{0F8A8F12-D8F4-428A-83AB-4EDB35684732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E6AC0F43-4A3B-4B7A-B55E-C22070DEE058}" type="pres">
      <dgm:prSet presAssocID="{0F8A8F12-D8F4-428A-83AB-4EDB3568473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06721-53C7-4181-935E-5CD21D8D0A51}" type="pres">
      <dgm:prSet presAssocID="{0F8A8F12-D8F4-428A-83AB-4EDB35684732}" presName="negativeSpace" presStyleCnt="0"/>
      <dgm:spPr/>
    </dgm:pt>
    <dgm:pt modelId="{575799D3-FDCB-4FA8-B073-CF6CE88EEF7F}" type="pres">
      <dgm:prSet presAssocID="{0F8A8F12-D8F4-428A-83AB-4EDB35684732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39BEE-93F1-47FA-8A69-03F9975D9903}" type="pres">
      <dgm:prSet presAssocID="{4E0D56B3-3A6A-4D7D-AC52-CA6B5A490DDE}" presName="spaceBetweenRectangles" presStyleCnt="0"/>
      <dgm:spPr/>
    </dgm:pt>
    <dgm:pt modelId="{DB36D216-A4F1-4C7E-BAA7-24EE22B4991D}" type="pres">
      <dgm:prSet presAssocID="{5D1C2F7C-0792-4FE8-AF56-66D1440D683F}" presName="parentLin" presStyleCnt="0"/>
      <dgm:spPr/>
    </dgm:pt>
    <dgm:pt modelId="{ADC929E4-7E54-42A9-9B73-6EE9E3DD3F16}" type="pres">
      <dgm:prSet presAssocID="{5D1C2F7C-0792-4FE8-AF56-66D1440D683F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861E9BE7-C05A-45A1-81CA-D9A2B591606A}" type="pres">
      <dgm:prSet presAssocID="{5D1C2F7C-0792-4FE8-AF56-66D1440D683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E8FF-04C9-41CF-AECC-B7AB704D585D}" type="pres">
      <dgm:prSet presAssocID="{5D1C2F7C-0792-4FE8-AF56-66D1440D683F}" presName="negativeSpace" presStyleCnt="0"/>
      <dgm:spPr/>
    </dgm:pt>
    <dgm:pt modelId="{3632068B-2791-4BDD-9A22-B89F4417116E}" type="pres">
      <dgm:prSet presAssocID="{5D1C2F7C-0792-4FE8-AF56-66D1440D683F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CFA03-E512-4A0F-AEC9-0FFB14FE1F35}" type="pres">
      <dgm:prSet presAssocID="{C5F2AE8B-920A-406F-A572-A0AA854AA89D}" presName="spaceBetweenRectangles" presStyleCnt="0"/>
      <dgm:spPr/>
    </dgm:pt>
    <dgm:pt modelId="{4E1A3369-72D1-4020-B58F-B096CFBD5933}" type="pres">
      <dgm:prSet presAssocID="{7E090467-18D5-4769-95EC-81288E723C9E}" presName="parentLin" presStyleCnt="0"/>
      <dgm:spPr/>
    </dgm:pt>
    <dgm:pt modelId="{858AF620-323B-49B1-BEEC-86B5D551A051}" type="pres">
      <dgm:prSet presAssocID="{7E090467-18D5-4769-95EC-81288E723C9E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81963AB-4712-4832-8D78-12706A162F99}" type="pres">
      <dgm:prSet presAssocID="{7E090467-18D5-4769-95EC-81288E723C9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5171E-0F55-49F5-9D5E-CE23DD43136D}" type="pres">
      <dgm:prSet presAssocID="{7E090467-18D5-4769-95EC-81288E723C9E}" presName="negativeSpace" presStyleCnt="0"/>
      <dgm:spPr/>
    </dgm:pt>
    <dgm:pt modelId="{55EA083F-5706-482E-9671-8A80128AB9C8}" type="pres">
      <dgm:prSet presAssocID="{7E090467-18D5-4769-95EC-81288E723C9E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1D8A8-AD75-4E3B-AEAC-D73134557AFD}" type="pres">
      <dgm:prSet presAssocID="{6BDB6DF3-F5C5-4B13-B9A3-EBBBA2F2E4CF}" presName="spaceBetweenRectangles" presStyleCnt="0"/>
      <dgm:spPr/>
    </dgm:pt>
    <dgm:pt modelId="{A043BE5C-F60A-47F6-9E81-F5EF46488FB7}" type="pres">
      <dgm:prSet presAssocID="{12171DEC-85C0-4773-BCF6-A3C92FA755EB}" presName="parentLin" presStyleCnt="0"/>
      <dgm:spPr/>
    </dgm:pt>
    <dgm:pt modelId="{30E53F03-B31F-4311-A293-D66332A39ACF}" type="pres">
      <dgm:prSet presAssocID="{12171DEC-85C0-4773-BCF6-A3C92FA755EB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7B8D236-1585-4419-98FC-A07C88C94D6C}" type="pres">
      <dgm:prSet presAssocID="{12171DEC-85C0-4773-BCF6-A3C92FA755E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FFE05-8E35-43B3-B6A9-B355C456EF49}" type="pres">
      <dgm:prSet presAssocID="{12171DEC-85C0-4773-BCF6-A3C92FA755EB}" presName="negativeSpace" presStyleCnt="0"/>
      <dgm:spPr/>
    </dgm:pt>
    <dgm:pt modelId="{ECEA06EE-7E37-4423-B3C9-D19B8670EE94}" type="pres">
      <dgm:prSet presAssocID="{12171DEC-85C0-4773-BCF6-A3C92FA755EB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C958-069C-4CAC-BAD6-18A352A76A2B}" type="pres">
      <dgm:prSet presAssocID="{CE5DBF9C-55F8-40E4-9099-8485CE434620}" presName="spaceBetweenRectangles" presStyleCnt="0"/>
      <dgm:spPr/>
    </dgm:pt>
    <dgm:pt modelId="{88081195-0A99-426F-A72D-11232B712D67}" type="pres">
      <dgm:prSet presAssocID="{B070B331-C342-4EE9-BA36-6F870B816D1A}" presName="parentLin" presStyleCnt="0"/>
      <dgm:spPr/>
    </dgm:pt>
    <dgm:pt modelId="{85D844AE-4392-496C-9A17-6C14D5FFCBB9}" type="pres">
      <dgm:prSet presAssocID="{B070B331-C342-4EE9-BA36-6F870B816D1A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B5489756-D331-4C2B-B750-116E6CC437C6}" type="pres">
      <dgm:prSet presAssocID="{B070B331-C342-4EE9-BA36-6F870B816D1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6386A-C267-4E36-BDD5-9E254271A95C}" type="pres">
      <dgm:prSet presAssocID="{B070B331-C342-4EE9-BA36-6F870B816D1A}" presName="negativeSpace" presStyleCnt="0"/>
      <dgm:spPr/>
    </dgm:pt>
    <dgm:pt modelId="{29C5AE46-D904-4561-9FC1-D883350E23FD}" type="pres">
      <dgm:prSet presAssocID="{B070B331-C342-4EE9-BA36-6F870B816D1A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B3B8FE-1830-4C4E-8510-C36A6D65E183}" srcId="{0F8A8F12-D8F4-428A-83AB-4EDB35684732}" destId="{E271DC12-BDA0-479D-9441-686FCE01974C}" srcOrd="0" destOrd="0" parTransId="{6EE4FE84-E7E1-4EAE-AFA7-A91FBC23E017}" sibTransId="{EDDCA3E1-A618-4FF2-ABA9-27C2BED1FD24}"/>
    <dgm:cxn modelId="{8CABEFA4-C71C-438D-A472-49FEEC1F5C6E}" type="presOf" srcId="{B070B331-C342-4EE9-BA36-6F870B816D1A}" destId="{85D844AE-4392-496C-9A17-6C14D5FFCBB9}" srcOrd="0" destOrd="0" presId="urn:microsoft.com/office/officeart/2005/8/layout/list1"/>
    <dgm:cxn modelId="{58978B64-C73E-4CA5-9064-0592BCA0144C}" type="presOf" srcId="{9CDCAE39-94A4-4ACC-89E1-72B5D83971DD}" destId="{33E8F409-C00D-43FB-B483-B113AE6EC0E0}" srcOrd="0" destOrd="0" presId="urn:microsoft.com/office/officeart/2005/8/layout/list1"/>
    <dgm:cxn modelId="{4FEE0429-6703-463A-B188-F0DCC5E54F16}" type="presOf" srcId="{682D2BC6-D863-4A7A-8FEF-517CB9F18EDF}" destId="{956CF99A-F523-4A55-BE90-87423C120201}" srcOrd="0" destOrd="0" presId="urn:microsoft.com/office/officeart/2005/8/layout/list1"/>
    <dgm:cxn modelId="{BFFF137F-D16F-4A4C-AE4C-FB2D6F950D65}" type="presOf" srcId="{9CDCAE39-94A4-4ACC-89E1-72B5D83971DD}" destId="{2FF293B2-DBF3-49C8-BEFC-8662FADAB4AE}" srcOrd="1" destOrd="0" presId="urn:microsoft.com/office/officeart/2005/8/layout/list1"/>
    <dgm:cxn modelId="{3E174596-CE01-4770-A546-6FCB4592DAD0}" type="presOf" srcId="{12171DEC-85C0-4773-BCF6-A3C92FA755EB}" destId="{37B8D236-1585-4419-98FC-A07C88C94D6C}" srcOrd="1" destOrd="0" presId="urn:microsoft.com/office/officeart/2005/8/layout/list1"/>
    <dgm:cxn modelId="{33F0EDA4-EBF8-4D9F-AD99-D8131656ED0E}" srcId="{682D2BC6-D863-4A7A-8FEF-517CB9F18EDF}" destId="{02F6FB6A-25AB-466F-BF50-8F1722812F09}" srcOrd="0" destOrd="0" parTransId="{6A1D2831-8858-47E8-A291-98965ADB2E50}" sibTransId="{108F047F-B99F-4230-8A19-6C1240E6F935}"/>
    <dgm:cxn modelId="{1E3F457A-E761-455F-A049-871D0487FA38}" type="presOf" srcId="{682D2BC6-D863-4A7A-8FEF-517CB9F18EDF}" destId="{F738A708-109C-4E0E-8D07-733FF559AF8A}" srcOrd="1" destOrd="0" presId="urn:microsoft.com/office/officeart/2005/8/layout/list1"/>
    <dgm:cxn modelId="{DAF32AD3-A4C8-4B9A-A4FB-E97B8C0D5182}" srcId="{12171DEC-85C0-4773-BCF6-A3C92FA755EB}" destId="{EC0D5A94-7AE5-4060-803E-FDD869D4E155}" srcOrd="0" destOrd="0" parTransId="{420176D9-3209-43D3-BD45-ACC86C8BB580}" sibTransId="{CFC832ED-7416-4443-AB63-446CE52B6B14}"/>
    <dgm:cxn modelId="{7F90E1B6-18C2-47F4-B690-E2E2C5A9E7EA}" type="presOf" srcId="{0F8A8F12-D8F4-428A-83AB-4EDB35684732}" destId="{E6AC0F43-4A3B-4B7A-B55E-C22070DEE058}" srcOrd="1" destOrd="0" presId="urn:microsoft.com/office/officeart/2005/8/layout/list1"/>
    <dgm:cxn modelId="{8AA22304-29BD-4EE3-BE8A-0ECD26544A97}" type="presOf" srcId="{5D1C2F7C-0792-4FE8-AF56-66D1440D683F}" destId="{ADC929E4-7E54-42A9-9B73-6EE9E3DD3F16}" srcOrd="0" destOrd="0" presId="urn:microsoft.com/office/officeart/2005/8/layout/list1"/>
    <dgm:cxn modelId="{6D77A7E2-74C9-4730-9771-AE277DE7E1E2}" type="presOf" srcId="{02F6FB6A-25AB-466F-BF50-8F1722812F09}" destId="{11690F86-5112-4606-8926-AD73C645ED0E}" srcOrd="0" destOrd="0" presId="urn:microsoft.com/office/officeart/2005/8/layout/list1"/>
    <dgm:cxn modelId="{ADB3A95B-1F2D-4230-AE85-A94907361B8E}" type="presOf" srcId="{B070B331-C342-4EE9-BA36-6F870B816D1A}" destId="{B5489756-D331-4C2B-B750-116E6CC437C6}" srcOrd="1" destOrd="0" presId="urn:microsoft.com/office/officeart/2005/8/layout/list1"/>
    <dgm:cxn modelId="{D37724AC-FBB0-4EA6-AD03-5F8BFF6ED7F9}" type="presOf" srcId="{B2B70551-FE12-4155-BE15-FC85F1CE3DF0}" destId="{55EA083F-5706-482E-9671-8A80128AB9C8}" srcOrd="0" destOrd="0" presId="urn:microsoft.com/office/officeart/2005/8/layout/list1"/>
    <dgm:cxn modelId="{F2B6D3A7-5D00-43A3-9A25-1D0CEF06B616}" type="presOf" srcId="{E271DC12-BDA0-479D-9441-686FCE01974C}" destId="{575799D3-FDCB-4FA8-B073-CF6CE88EEF7F}" srcOrd="0" destOrd="0" presId="urn:microsoft.com/office/officeart/2005/8/layout/list1"/>
    <dgm:cxn modelId="{2737EDA8-7411-405F-8116-37748BC34ABE}" type="presOf" srcId="{5D1C2F7C-0792-4FE8-AF56-66D1440D683F}" destId="{861E9BE7-C05A-45A1-81CA-D9A2B591606A}" srcOrd="1" destOrd="0" presId="urn:microsoft.com/office/officeart/2005/8/layout/list1"/>
    <dgm:cxn modelId="{E1C55265-810F-4C29-81CD-459AD5FB067F}" type="presOf" srcId="{FFC57298-16D4-421D-97A8-EA38B9D9CC33}" destId="{29C5AE46-D904-4561-9FC1-D883350E23FD}" srcOrd="0" destOrd="0" presId="urn:microsoft.com/office/officeart/2005/8/layout/list1"/>
    <dgm:cxn modelId="{ADDB25F7-0798-42FE-8CEF-2AF1BD4A7F00}" type="presOf" srcId="{7E090467-18D5-4769-95EC-81288E723C9E}" destId="{681963AB-4712-4832-8D78-12706A162F99}" srcOrd="1" destOrd="0" presId="urn:microsoft.com/office/officeart/2005/8/layout/list1"/>
    <dgm:cxn modelId="{6CA82D50-FD65-4145-965D-4B2EC9A1E82D}" srcId="{9CDCAE39-94A4-4ACC-89E1-72B5D83971DD}" destId="{AD4DBB3D-04BE-4775-9A7A-FA110C046F0B}" srcOrd="0" destOrd="0" parTransId="{0E420AD5-E3C7-47B8-9755-DF85CD73F743}" sibTransId="{A9729701-F838-44A8-BC3B-8E8D4B1FF245}"/>
    <dgm:cxn modelId="{24B33EFB-961D-4AD3-8563-C6720B472464}" type="presOf" srcId="{7E090467-18D5-4769-95EC-81288E723C9E}" destId="{858AF620-323B-49B1-BEEC-86B5D551A051}" srcOrd="0" destOrd="0" presId="urn:microsoft.com/office/officeart/2005/8/layout/list1"/>
    <dgm:cxn modelId="{9FD425A5-27BE-4ECA-8E64-A2B9700BCF41}" type="presOf" srcId="{61302A72-6228-422F-A03F-B0CD3A1DCCF0}" destId="{EF8EBE6B-9DFC-4C68-9027-0C8BDC490328}" srcOrd="0" destOrd="0" presId="urn:microsoft.com/office/officeart/2005/8/layout/list1"/>
    <dgm:cxn modelId="{4515E56D-A7FF-49FC-B74B-2297E08FACE7}" type="presOf" srcId="{12171DEC-85C0-4773-BCF6-A3C92FA755EB}" destId="{30E53F03-B31F-4311-A293-D66332A39ACF}" srcOrd="0" destOrd="0" presId="urn:microsoft.com/office/officeart/2005/8/layout/list1"/>
    <dgm:cxn modelId="{90A9E588-5721-4CFA-8EF4-7AD8D7E70958}" srcId="{61302A72-6228-422F-A03F-B0CD3A1DCCF0}" destId="{0F8A8F12-D8F4-428A-83AB-4EDB35684732}" srcOrd="2" destOrd="0" parTransId="{900A6112-C374-4B88-BBB2-2207AC887076}" sibTransId="{4E0D56B3-3A6A-4D7D-AC52-CA6B5A490DDE}"/>
    <dgm:cxn modelId="{2B5588E9-B5DE-4E11-9018-930834F42DBA}" type="presOf" srcId="{EC0D5A94-7AE5-4060-803E-FDD869D4E155}" destId="{ECEA06EE-7E37-4423-B3C9-D19B8670EE94}" srcOrd="0" destOrd="0" presId="urn:microsoft.com/office/officeart/2005/8/layout/list1"/>
    <dgm:cxn modelId="{45A21C34-6215-41C0-833E-64BAFEEFCC8C}" srcId="{61302A72-6228-422F-A03F-B0CD3A1DCCF0}" destId="{7E090467-18D5-4769-95EC-81288E723C9E}" srcOrd="4" destOrd="0" parTransId="{94DAB83A-13C0-4094-BDE3-FCB339F24EC5}" sibTransId="{6BDB6DF3-F5C5-4B13-B9A3-EBBBA2F2E4CF}"/>
    <dgm:cxn modelId="{8DCE2A08-091B-4DF4-811D-0E686032138B}" srcId="{61302A72-6228-422F-A03F-B0CD3A1DCCF0}" destId="{9CDCAE39-94A4-4ACC-89E1-72B5D83971DD}" srcOrd="0" destOrd="0" parTransId="{A5690BB8-3517-4743-ADFC-36FB52486CE4}" sibTransId="{AE4D934C-D8CC-4770-A2FB-FA699ED872ED}"/>
    <dgm:cxn modelId="{35BEF52A-5816-4601-B9E9-6F928EEC5769}" type="presOf" srcId="{AD4DBB3D-04BE-4775-9A7A-FA110C046F0B}" destId="{138B5C44-4E9E-48BF-B832-F4A4DE13203B}" srcOrd="0" destOrd="0" presId="urn:microsoft.com/office/officeart/2005/8/layout/list1"/>
    <dgm:cxn modelId="{5D258A2E-1DDE-4854-9AF0-9789B98E6567}" type="presOf" srcId="{E7E160E1-7FE3-4F47-AD25-84593CA02C74}" destId="{3632068B-2791-4BDD-9A22-B89F4417116E}" srcOrd="0" destOrd="0" presId="urn:microsoft.com/office/officeart/2005/8/layout/list1"/>
    <dgm:cxn modelId="{81C3A5F2-156B-4834-9176-700E7BA0BD11}" srcId="{B070B331-C342-4EE9-BA36-6F870B816D1A}" destId="{FFC57298-16D4-421D-97A8-EA38B9D9CC33}" srcOrd="0" destOrd="0" parTransId="{A854654C-FC6F-47D7-9454-3A65501140FE}" sibTransId="{B9E884EC-F2F6-41F7-B0E5-89D3F0058591}"/>
    <dgm:cxn modelId="{82AAD00E-4D7C-439C-B953-836FA6C7C6C9}" type="presOf" srcId="{0F8A8F12-D8F4-428A-83AB-4EDB35684732}" destId="{4CC5D816-F0E5-49FB-B48E-61D14F8733B4}" srcOrd="0" destOrd="0" presId="urn:microsoft.com/office/officeart/2005/8/layout/list1"/>
    <dgm:cxn modelId="{272B7D5B-984C-480D-969E-677C1B710962}" srcId="{61302A72-6228-422F-A03F-B0CD3A1DCCF0}" destId="{12171DEC-85C0-4773-BCF6-A3C92FA755EB}" srcOrd="5" destOrd="0" parTransId="{90CC2A5F-4673-4D69-9019-CF7293AD8804}" sibTransId="{CE5DBF9C-55F8-40E4-9099-8485CE434620}"/>
    <dgm:cxn modelId="{5C09CEC2-D04D-4A4E-A12F-1BEEC2D85D9F}" srcId="{61302A72-6228-422F-A03F-B0CD3A1DCCF0}" destId="{682D2BC6-D863-4A7A-8FEF-517CB9F18EDF}" srcOrd="1" destOrd="0" parTransId="{06325458-A967-40A7-8647-CE1D63A0980A}" sibTransId="{61E2ABB5-9545-49BF-844C-3AB1BFC9E8FF}"/>
    <dgm:cxn modelId="{CE21AC42-3EC9-4493-A408-1FF9E7E3D7D0}" srcId="{61302A72-6228-422F-A03F-B0CD3A1DCCF0}" destId="{5D1C2F7C-0792-4FE8-AF56-66D1440D683F}" srcOrd="3" destOrd="0" parTransId="{A74A7C70-D2D1-41DA-8DCD-BF119DFC22F6}" sibTransId="{C5F2AE8B-920A-406F-A572-A0AA854AA89D}"/>
    <dgm:cxn modelId="{43C68C7F-7D44-4644-8DB1-7EB4F301584E}" srcId="{5D1C2F7C-0792-4FE8-AF56-66D1440D683F}" destId="{E7E160E1-7FE3-4F47-AD25-84593CA02C74}" srcOrd="0" destOrd="0" parTransId="{69D082A6-B9EC-401E-B72D-C748EE538AD9}" sibTransId="{EF37BB75-EE73-49AD-A988-15512503996B}"/>
    <dgm:cxn modelId="{3715A87C-E1F7-4B81-A8E6-9616726F388A}" srcId="{61302A72-6228-422F-A03F-B0CD3A1DCCF0}" destId="{B070B331-C342-4EE9-BA36-6F870B816D1A}" srcOrd="6" destOrd="0" parTransId="{7586DF7B-7AC6-4DEF-AB5F-07CDA62AEDFC}" sibTransId="{D4747304-C036-4579-B7A7-E01A698BE338}"/>
    <dgm:cxn modelId="{80A46717-DF21-4BE3-B25F-EDE6D772B550}" srcId="{7E090467-18D5-4769-95EC-81288E723C9E}" destId="{B2B70551-FE12-4155-BE15-FC85F1CE3DF0}" srcOrd="0" destOrd="0" parTransId="{9F135D2F-A8AA-4A8E-9CB9-5D3DDF1C4BD3}" sibTransId="{DDA6858C-2569-4146-8BE5-6D45BF6C5246}"/>
    <dgm:cxn modelId="{639C18DE-EFF4-40EF-97C7-7410A819AEE5}" type="presParOf" srcId="{EF8EBE6B-9DFC-4C68-9027-0C8BDC490328}" destId="{059BCAA8-28E1-4946-8FCC-F9753C39E25F}" srcOrd="0" destOrd="0" presId="urn:microsoft.com/office/officeart/2005/8/layout/list1"/>
    <dgm:cxn modelId="{D24AE1EB-FD87-4053-8C56-231DBA90F772}" type="presParOf" srcId="{059BCAA8-28E1-4946-8FCC-F9753C39E25F}" destId="{33E8F409-C00D-43FB-B483-B113AE6EC0E0}" srcOrd="0" destOrd="0" presId="urn:microsoft.com/office/officeart/2005/8/layout/list1"/>
    <dgm:cxn modelId="{D0F991E2-9D17-494C-B41E-2845267BD23B}" type="presParOf" srcId="{059BCAA8-28E1-4946-8FCC-F9753C39E25F}" destId="{2FF293B2-DBF3-49C8-BEFC-8662FADAB4AE}" srcOrd="1" destOrd="0" presId="urn:microsoft.com/office/officeart/2005/8/layout/list1"/>
    <dgm:cxn modelId="{EF7B37B4-0061-4CBD-8B8E-D628E8AAC69C}" type="presParOf" srcId="{EF8EBE6B-9DFC-4C68-9027-0C8BDC490328}" destId="{F70E2D7D-46EA-42F7-9E9A-D1DDCA7E8A27}" srcOrd="1" destOrd="0" presId="urn:microsoft.com/office/officeart/2005/8/layout/list1"/>
    <dgm:cxn modelId="{62AA7A5C-B558-481F-BA86-242EFF724175}" type="presParOf" srcId="{EF8EBE6B-9DFC-4C68-9027-0C8BDC490328}" destId="{138B5C44-4E9E-48BF-B832-F4A4DE13203B}" srcOrd="2" destOrd="0" presId="urn:microsoft.com/office/officeart/2005/8/layout/list1"/>
    <dgm:cxn modelId="{F0AFEC8E-7EB0-4988-8C13-F5397F3580F5}" type="presParOf" srcId="{EF8EBE6B-9DFC-4C68-9027-0C8BDC490328}" destId="{E7846120-5744-4153-ADDB-97C0A4110E35}" srcOrd="3" destOrd="0" presId="urn:microsoft.com/office/officeart/2005/8/layout/list1"/>
    <dgm:cxn modelId="{7C58A289-5510-4E53-A419-160EF2A24FA2}" type="presParOf" srcId="{EF8EBE6B-9DFC-4C68-9027-0C8BDC490328}" destId="{337AADC3-B83D-45A7-8A05-115939E66EEE}" srcOrd="4" destOrd="0" presId="urn:microsoft.com/office/officeart/2005/8/layout/list1"/>
    <dgm:cxn modelId="{49FE3AE7-05D8-477D-A622-7C531C488EEA}" type="presParOf" srcId="{337AADC3-B83D-45A7-8A05-115939E66EEE}" destId="{956CF99A-F523-4A55-BE90-87423C120201}" srcOrd="0" destOrd="0" presId="urn:microsoft.com/office/officeart/2005/8/layout/list1"/>
    <dgm:cxn modelId="{FEE1D3C5-55A4-474D-8DC1-4D63C3A67B30}" type="presParOf" srcId="{337AADC3-B83D-45A7-8A05-115939E66EEE}" destId="{F738A708-109C-4E0E-8D07-733FF559AF8A}" srcOrd="1" destOrd="0" presId="urn:microsoft.com/office/officeart/2005/8/layout/list1"/>
    <dgm:cxn modelId="{3262F27B-B60E-4EBD-AFB6-469FF710DB1B}" type="presParOf" srcId="{EF8EBE6B-9DFC-4C68-9027-0C8BDC490328}" destId="{33C9E485-D109-4313-BA0C-E9F57C3FD0DF}" srcOrd="5" destOrd="0" presId="urn:microsoft.com/office/officeart/2005/8/layout/list1"/>
    <dgm:cxn modelId="{1E4F9920-6D9B-4B96-B23D-873C5DA3EDE5}" type="presParOf" srcId="{EF8EBE6B-9DFC-4C68-9027-0C8BDC490328}" destId="{11690F86-5112-4606-8926-AD73C645ED0E}" srcOrd="6" destOrd="0" presId="urn:microsoft.com/office/officeart/2005/8/layout/list1"/>
    <dgm:cxn modelId="{EA446D1D-8E39-4EE4-A509-6FC29F97A4AA}" type="presParOf" srcId="{EF8EBE6B-9DFC-4C68-9027-0C8BDC490328}" destId="{DF588972-9B03-45EA-BACA-E7F3AA2DE7F5}" srcOrd="7" destOrd="0" presId="urn:microsoft.com/office/officeart/2005/8/layout/list1"/>
    <dgm:cxn modelId="{72E33007-4740-4FB5-B69E-5B6165F408C1}" type="presParOf" srcId="{EF8EBE6B-9DFC-4C68-9027-0C8BDC490328}" destId="{55459E43-B0BD-4C21-BBC2-D016A60CBCB6}" srcOrd="8" destOrd="0" presId="urn:microsoft.com/office/officeart/2005/8/layout/list1"/>
    <dgm:cxn modelId="{D5F2F44A-FC48-40D7-809E-F24D5143A1C1}" type="presParOf" srcId="{55459E43-B0BD-4C21-BBC2-D016A60CBCB6}" destId="{4CC5D816-F0E5-49FB-B48E-61D14F8733B4}" srcOrd="0" destOrd="0" presId="urn:microsoft.com/office/officeart/2005/8/layout/list1"/>
    <dgm:cxn modelId="{87E0F6A3-491F-4566-A2F9-E4DF17313142}" type="presParOf" srcId="{55459E43-B0BD-4C21-BBC2-D016A60CBCB6}" destId="{E6AC0F43-4A3B-4B7A-B55E-C22070DEE058}" srcOrd="1" destOrd="0" presId="urn:microsoft.com/office/officeart/2005/8/layout/list1"/>
    <dgm:cxn modelId="{F1BC1F9B-51B3-4CDB-878E-3BD135E6EDDF}" type="presParOf" srcId="{EF8EBE6B-9DFC-4C68-9027-0C8BDC490328}" destId="{29D06721-53C7-4181-935E-5CD21D8D0A51}" srcOrd="9" destOrd="0" presId="urn:microsoft.com/office/officeart/2005/8/layout/list1"/>
    <dgm:cxn modelId="{C9ACD4A1-DB08-4431-947B-1F64AA0B9B5D}" type="presParOf" srcId="{EF8EBE6B-9DFC-4C68-9027-0C8BDC490328}" destId="{575799D3-FDCB-4FA8-B073-CF6CE88EEF7F}" srcOrd="10" destOrd="0" presId="urn:microsoft.com/office/officeart/2005/8/layout/list1"/>
    <dgm:cxn modelId="{140FC5B0-8B03-47C3-A508-74562885D32D}" type="presParOf" srcId="{EF8EBE6B-9DFC-4C68-9027-0C8BDC490328}" destId="{FF939BEE-93F1-47FA-8A69-03F9975D9903}" srcOrd="11" destOrd="0" presId="urn:microsoft.com/office/officeart/2005/8/layout/list1"/>
    <dgm:cxn modelId="{870D4531-1396-4042-B916-824B5ED3922D}" type="presParOf" srcId="{EF8EBE6B-9DFC-4C68-9027-0C8BDC490328}" destId="{DB36D216-A4F1-4C7E-BAA7-24EE22B4991D}" srcOrd="12" destOrd="0" presId="urn:microsoft.com/office/officeart/2005/8/layout/list1"/>
    <dgm:cxn modelId="{389B68BB-D7B1-4EB2-9E4C-F866D9807FA2}" type="presParOf" srcId="{DB36D216-A4F1-4C7E-BAA7-24EE22B4991D}" destId="{ADC929E4-7E54-42A9-9B73-6EE9E3DD3F16}" srcOrd="0" destOrd="0" presId="urn:microsoft.com/office/officeart/2005/8/layout/list1"/>
    <dgm:cxn modelId="{DC9F5090-D28D-4EF2-B33D-F01BC3849D3D}" type="presParOf" srcId="{DB36D216-A4F1-4C7E-BAA7-24EE22B4991D}" destId="{861E9BE7-C05A-45A1-81CA-D9A2B591606A}" srcOrd="1" destOrd="0" presId="urn:microsoft.com/office/officeart/2005/8/layout/list1"/>
    <dgm:cxn modelId="{523DC750-F0F6-46DD-BB30-9532A706478D}" type="presParOf" srcId="{EF8EBE6B-9DFC-4C68-9027-0C8BDC490328}" destId="{9A77E8FF-04C9-41CF-AECC-B7AB704D585D}" srcOrd="13" destOrd="0" presId="urn:microsoft.com/office/officeart/2005/8/layout/list1"/>
    <dgm:cxn modelId="{670DAC98-93D9-418C-81F1-B8B8523E60CE}" type="presParOf" srcId="{EF8EBE6B-9DFC-4C68-9027-0C8BDC490328}" destId="{3632068B-2791-4BDD-9A22-B89F4417116E}" srcOrd="14" destOrd="0" presId="urn:microsoft.com/office/officeart/2005/8/layout/list1"/>
    <dgm:cxn modelId="{65F8CE0C-03B4-439A-9739-D4224B79186E}" type="presParOf" srcId="{EF8EBE6B-9DFC-4C68-9027-0C8BDC490328}" destId="{589CFA03-E512-4A0F-AEC9-0FFB14FE1F35}" srcOrd="15" destOrd="0" presId="urn:microsoft.com/office/officeart/2005/8/layout/list1"/>
    <dgm:cxn modelId="{D8864CEE-1A16-4527-9BF5-9640198A0148}" type="presParOf" srcId="{EF8EBE6B-9DFC-4C68-9027-0C8BDC490328}" destId="{4E1A3369-72D1-4020-B58F-B096CFBD5933}" srcOrd="16" destOrd="0" presId="urn:microsoft.com/office/officeart/2005/8/layout/list1"/>
    <dgm:cxn modelId="{4F5DF700-8B6A-4A15-BCB4-B7B99E73715C}" type="presParOf" srcId="{4E1A3369-72D1-4020-B58F-B096CFBD5933}" destId="{858AF620-323B-49B1-BEEC-86B5D551A051}" srcOrd="0" destOrd="0" presId="urn:microsoft.com/office/officeart/2005/8/layout/list1"/>
    <dgm:cxn modelId="{33938B67-755B-4DC1-9B2E-7B8FE75A0D4A}" type="presParOf" srcId="{4E1A3369-72D1-4020-B58F-B096CFBD5933}" destId="{681963AB-4712-4832-8D78-12706A162F99}" srcOrd="1" destOrd="0" presId="urn:microsoft.com/office/officeart/2005/8/layout/list1"/>
    <dgm:cxn modelId="{AF1CE4E8-0019-4816-AA54-96108748F91E}" type="presParOf" srcId="{EF8EBE6B-9DFC-4C68-9027-0C8BDC490328}" destId="{73D5171E-0F55-49F5-9D5E-CE23DD43136D}" srcOrd="17" destOrd="0" presId="urn:microsoft.com/office/officeart/2005/8/layout/list1"/>
    <dgm:cxn modelId="{49C6E47D-DF61-46F9-8D18-448E4836C064}" type="presParOf" srcId="{EF8EBE6B-9DFC-4C68-9027-0C8BDC490328}" destId="{55EA083F-5706-482E-9671-8A80128AB9C8}" srcOrd="18" destOrd="0" presId="urn:microsoft.com/office/officeart/2005/8/layout/list1"/>
    <dgm:cxn modelId="{11E9F57E-20D7-4C9D-B0AD-F83845FFE925}" type="presParOf" srcId="{EF8EBE6B-9DFC-4C68-9027-0C8BDC490328}" destId="{E911D8A8-AD75-4E3B-AEAC-D73134557AFD}" srcOrd="19" destOrd="0" presId="urn:microsoft.com/office/officeart/2005/8/layout/list1"/>
    <dgm:cxn modelId="{1FCEBE10-062B-42BB-8BDC-F6E3644F9FB1}" type="presParOf" srcId="{EF8EBE6B-9DFC-4C68-9027-0C8BDC490328}" destId="{A043BE5C-F60A-47F6-9E81-F5EF46488FB7}" srcOrd="20" destOrd="0" presId="urn:microsoft.com/office/officeart/2005/8/layout/list1"/>
    <dgm:cxn modelId="{3B208298-1024-445C-A40D-539C69D9A118}" type="presParOf" srcId="{A043BE5C-F60A-47F6-9E81-F5EF46488FB7}" destId="{30E53F03-B31F-4311-A293-D66332A39ACF}" srcOrd="0" destOrd="0" presId="urn:microsoft.com/office/officeart/2005/8/layout/list1"/>
    <dgm:cxn modelId="{176D197E-40B0-4586-A845-4F3571866089}" type="presParOf" srcId="{A043BE5C-F60A-47F6-9E81-F5EF46488FB7}" destId="{37B8D236-1585-4419-98FC-A07C88C94D6C}" srcOrd="1" destOrd="0" presId="urn:microsoft.com/office/officeart/2005/8/layout/list1"/>
    <dgm:cxn modelId="{443C210C-723D-44DE-B362-2E5CD8FA2B8B}" type="presParOf" srcId="{EF8EBE6B-9DFC-4C68-9027-0C8BDC490328}" destId="{B89FFE05-8E35-43B3-B6A9-B355C456EF49}" srcOrd="21" destOrd="0" presId="urn:microsoft.com/office/officeart/2005/8/layout/list1"/>
    <dgm:cxn modelId="{E37FEA9C-CDC6-4FB2-9DA6-8AB72AFF62C6}" type="presParOf" srcId="{EF8EBE6B-9DFC-4C68-9027-0C8BDC490328}" destId="{ECEA06EE-7E37-4423-B3C9-D19B8670EE94}" srcOrd="22" destOrd="0" presId="urn:microsoft.com/office/officeart/2005/8/layout/list1"/>
    <dgm:cxn modelId="{79067248-1DA1-455A-AE04-7B3474D51D5E}" type="presParOf" srcId="{EF8EBE6B-9DFC-4C68-9027-0C8BDC490328}" destId="{3C67C958-069C-4CAC-BAD6-18A352A76A2B}" srcOrd="23" destOrd="0" presId="urn:microsoft.com/office/officeart/2005/8/layout/list1"/>
    <dgm:cxn modelId="{8B313454-5AB1-4E41-8F1F-1CBA8A4E3918}" type="presParOf" srcId="{EF8EBE6B-9DFC-4C68-9027-0C8BDC490328}" destId="{88081195-0A99-426F-A72D-11232B712D67}" srcOrd="24" destOrd="0" presId="urn:microsoft.com/office/officeart/2005/8/layout/list1"/>
    <dgm:cxn modelId="{15A6D517-0B43-4299-8BB3-4CD40FB72069}" type="presParOf" srcId="{88081195-0A99-426F-A72D-11232B712D67}" destId="{85D844AE-4392-496C-9A17-6C14D5FFCBB9}" srcOrd="0" destOrd="0" presId="urn:microsoft.com/office/officeart/2005/8/layout/list1"/>
    <dgm:cxn modelId="{4CCCF696-6C78-44E2-9094-97159CE8FF38}" type="presParOf" srcId="{88081195-0A99-426F-A72D-11232B712D67}" destId="{B5489756-D331-4C2B-B750-116E6CC437C6}" srcOrd="1" destOrd="0" presId="urn:microsoft.com/office/officeart/2005/8/layout/list1"/>
    <dgm:cxn modelId="{A3CE28E2-54A3-48EC-80C2-06518D065083}" type="presParOf" srcId="{EF8EBE6B-9DFC-4C68-9027-0C8BDC490328}" destId="{B0A6386A-C267-4E36-BDD5-9E254271A95C}" srcOrd="25" destOrd="0" presId="urn:microsoft.com/office/officeart/2005/8/layout/list1"/>
    <dgm:cxn modelId="{5F43E3CA-696A-4206-9AA7-600CFAC6FB23}" type="presParOf" srcId="{EF8EBE6B-9DFC-4C68-9027-0C8BDC490328}" destId="{29C5AE46-D904-4561-9FC1-D883350E23F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4C548-AE07-4ED0-AD82-5D9E847D17E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6DCB848-4BD1-49E1-A679-4010B07BA04B}">
      <dgm:prSet phldrT="[Text]"/>
      <dgm:spPr/>
      <dgm:t>
        <a:bodyPr/>
        <a:lstStyle/>
        <a:p>
          <a:r>
            <a:rPr lang="en-US" b="1" dirty="0" smtClean="0"/>
            <a:t>2 built-in slots </a:t>
          </a:r>
          <a:r>
            <a:rPr lang="en-US" dirty="0" smtClean="0"/>
            <a:t>for Wireless and ADSL/VDSL modules</a:t>
          </a:r>
          <a:endParaRPr lang="en-US" dirty="0"/>
        </a:p>
      </dgm:t>
    </dgm:pt>
    <dgm:pt modelId="{9B2478BD-6D9E-4E01-868E-3C7EBC10622F}" type="parTrans" cxnId="{DA350E67-9956-466B-9BBA-55980B0B2F86}">
      <dgm:prSet/>
      <dgm:spPr/>
      <dgm:t>
        <a:bodyPr/>
        <a:lstStyle/>
        <a:p>
          <a:endParaRPr lang="en-US"/>
        </a:p>
      </dgm:t>
    </dgm:pt>
    <dgm:pt modelId="{32FB8870-13F4-4631-9F93-87D71D5F05D3}" type="sibTrans" cxnId="{DA350E67-9956-466B-9BBA-55980B0B2F86}">
      <dgm:prSet/>
      <dgm:spPr/>
      <dgm:t>
        <a:bodyPr/>
        <a:lstStyle/>
        <a:p>
          <a:endParaRPr lang="en-US"/>
        </a:p>
      </dgm:t>
    </dgm:pt>
    <dgm:pt modelId="{643EBB86-4189-40F3-8ABF-ED6BDDA55745}">
      <dgm:prSet custT="1"/>
      <dgm:spPr/>
      <dgm:t>
        <a:bodyPr/>
        <a:lstStyle/>
        <a:p>
          <a:r>
            <a:rPr lang="en-US" sz="1600" dirty="0" smtClean="0"/>
            <a:t>Wireless-N</a:t>
          </a:r>
          <a:endParaRPr lang="en-US" sz="1600" dirty="0"/>
        </a:p>
      </dgm:t>
    </dgm:pt>
    <dgm:pt modelId="{E0710FB1-BADF-4895-A2DD-D2F0ADE13DBE}" type="parTrans" cxnId="{9B87183D-A0D0-494A-BF15-BEC748F0A531}">
      <dgm:prSet/>
      <dgm:spPr/>
      <dgm:t>
        <a:bodyPr/>
        <a:lstStyle/>
        <a:p>
          <a:endParaRPr lang="en-US"/>
        </a:p>
      </dgm:t>
    </dgm:pt>
    <dgm:pt modelId="{2834425D-5F62-4AC4-A4ED-085BA6BF8B1F}" type="sibTrans" cxnId="{9B87183D-A0D0-494A-BF15-BEC748F0A531}">
      <dgm:prSet/>
      <dgm:spPr/>
      <dgm:t>
        <a:bodyPr/>
        <a:lstStyle/>
        <a:p>
          <a:endParaRPr lang="en-US"/>
        </a:p>
      </dgm:t>
    </dgm:pt>
    <dgm:pt modelId="{DD42E551-16D4-4A31-80E8-DE96BDAD8FE0}">
      <dgm:prSet/>
      <dgm:spPr/>
      <dgm:t>
        <a:bodyPr/>
        <a:lstStyle/>
        <a:p>
          <a:r>
            <a:rPr lang="en-US" b="1" dirty="0" smtClean="0"/>
            <a:t>USB 3G dongle </a:t>
          </a:r>
          <a:r>
            <a:rPr lang="en-US" dirty="0" smtClean="0"/>
            <a:t>support from qualified ISPs</a:t>
          </a:r>
          <a:endParaRPr lang="en-US" dirty="0"/>
        </a:p>
      </dgm:t>
    </dgm:pt>
    <dgm:pt modelId="{A4EC22AE-6EAF-4D1C-89C7-3C02D6DDE165}" type="parTrans" cxnId="{768B9F66-D0FA-419F-A9C8-DB4DE5ACEE22}">
      <dgm:prSet/>
      <dgm:spPr/>
      <dgm:t>
        <a:bodyPr/>
        <a:lstStyle/>
        <a:p>
          <a:endParaRPr lang="en-US"/>
        </a:p>
      </dgm:t>
    </dgm:pt>
    <dgm:pt modelId="{22012CAB-C0C5-4C8F-91DE-A7DC1BF08462}" type="sibTrans" cxnId="{768B9F66-D0FA-419F-A9C8-DB4DE5ACEE22}">
      <dgm:prSet/>
      <dgm:spPr/>
      <dgm:t>
        <a:bodyPr/>
        <a:lstStyle/>
        <a:p>
          <a:endParaRPr lang="en-US"/>
        </a:p>
      </dgm:t>
    </dgm:pt>
    <dgm:pt modelId="{54FB776F-9F8C-4BB5-8986-AF0F71F4ED57}">
      <dgm:prSet custT="1"/>
      <dgm:spPr/>
      <dgm:t>
        <a:bodyPr/>
        <a:lstStyle/>
        <a:p>
          <a:r>
            <a:rPr lang="en-US" sz="1600" dirty="0" smtClean="0"/>
            <a:t>ADSL2+/</a:t>
          </a:r>
          <a:r>
            <a:rPr lang="en-US" sz="1600" smtClean="0"/>
            <a:t>VDSL </a:t>
          </a:r>
          <a:br>
            <a:rPr lang="en-US" sz="1600" smtClean="0"/>
          </a:br>
          <a:r>
            <a:rPr lang="en-US" sz="1600" smtClean="0"/>
            <a:t>Annex </a:t>
          </a:r>
          <a:r>
            <a:rPr lang="en-US" sz="1600" dirty="0" smtClean="0"/>
            <a:t>B</a:t>
          </a:r>
          <a:endParaRPr lang="en-US" sz="1600" dirty="0"/>
        </a:p>
      </dgm:t>
    </dgm:pt>
    <dgm:pt modelId="{5C375A80-0FED-47DB-830E-4F003C5B2FD6}" type="sibTrans" cxnId="{10F205B2-48D1-44A4-A36E-29A659BC63B7}">
      <dgm:prSet/>
      <dgm:spPr/>
      <dgm:t>
        <a:bodyPr/>
        <a:lstStyle/>
        <a:p>
          <a:endParaRPr lang="en-US"/>
        </a:p>
      </dgm:t>
    </dgm:pt>
    <dgm:pt modelId="{12ED1786-5BED-4463-B3FD-A4AA5FCE57A4}" type="parTrans" cxnId="{10F205B2-48D1-44A4-A36E-29A659BC63B7}">
      <dgm:prSet/>
      <dgm:spPr/>
      <dgm:t>
        <a:bodyPr/>
        <a:lstStyle/>
        <a:p>
          <a:endParaRPr lang="en-US"/>
        </a:p>
      </dgm:t>
    </dgm:pt>
    <dgm:pt modelId="{DE493631-4F42-40D7-8FF3-286857754182}">
      <dgm:prSet custT="1"/>
      <dgm:spPr/>
      <dgm:t>
        <a:bodyPr/>
        <a:lstStyle/>
        <a:p>
          <a:r>
            <a:rPr lang="en-US" sz="1600" dirty="0" smtClean="0"/>
            <a:t>ADSL2+/VDSL </a:t>
          </a:r>
          <a:br>
            <a:rPr lang="en-US" sz="1600" dirty="0" smtClean="0"/>
          </a:br>
          <a:r>
            <a:rPr lang="en-US" sz="1600" dirty="0" smtClean="0"/>
            <a:t>Annex A</a:t>
          </a:r>
          <a:endParaRPr lang="en-US" sz="1600" dirty="0"/>
        </a:p>
      </dgm:t>
    </dgm:pt>
    <dgm:pt modelId="{10E2DFD9-BEA5-4C3E-BAF3-4F87600D3FC1}" type="sibTrans" cxnId="{86771C98-EAE0-414A-B037-54B7B700C50E}">
      <dgm:prSet/>
      <dgm:spPr/>
      <dgm:t>
        <a:bodyPr/>
        <a:lstStyle/>
        <a:p>
          <a:endParaRPr lang="en-US"/>
        </a:p>
      </dgm:t>
    </dgm:pt>
    <dgm:pt modelId="{28616AFC-0FA2-40FD-9E5C-DA9122585664}" type="parTrans" cxnId="{86771C98-EAE0-414A-B037-54B7B700C50E}">
      <dgm:prSet/>
      <dgm:spPr/>
      <dgm:t>
        <a:bodyPr/>
        <a:lstStyle/>
        <a:p>
          <a:endParaRPr lang="en-US"/>
        </a:p>
      </dgm:t>
    </dgm:pt>
    <dgm:pt modelId="{BF1BA0B2-F8F9-425D-95D2-EF1E12E9574E}">
      <dgm:prSet phldrT="[Text]" custT="1"/>
      <dgm:spPr/>
      <dgm:t>
        <a:bodyPr/>
        <a:lstStyle/>
        <a:p>
          <a:r>
            <a:rPr lang="en-US" sz="1600" dirty="0" smtClean="0"/>
            <a:t>802.1q VLAN support</a:t>
          </a:r>
          <a:endParaRPr lang="en-US" sz="1600" dirty="0"/>
        </a:p>
      </dgm:t>
    </dgm:pt>
    <dgm:pt modelId="{5785ED03-C031-4CF7-B767-F8EB2A843EDB}" type="parTrans" cxnId="{74B13B46-FB64-4825-8404-53F1CEE067D2}">
      <dgm:prSet/>
      <dgm:spPr/>
      <dgm:t>
        <a:bodyPr/>
        <a:lstStyle/>
        <a:p>
          <a:endParaRPr lang="en-US"/>
        </a:p>
      </dgm:t>
    </dgm:pt>
    <dgm:pt modelId="{593508CC-72B9-4B70-9627-B0D161C0A7F1}" type="sibTrans" cxnId="{74B13B46-FB64-4825-8404-53F1CEE067D2}">
      <dgm:prSet/>
      <dgm:spPr/>
      <dgm:t>
        <a:bodyPr/>
        <a:lstStyle/>
        <a:p>
          <a:endParaRPr lang="en-US"/>
        </a:p>
      </dgm:t>
    </dgm:pt>
    <dgm:pt modelId="{4C54D6EF-CC8D-44A1-B274-4299EBAC3E6A}">
      <dgm:prSet phldrT="[Text]" custT="1"/>
      <dgm:spPr/>
      <dgm:t>
        <a:bodyPr/>
        <a:lstStyle/>
        <a:p>
          <a:r>
            <a:rPr lang="en-US" sz="1400" dirty="0" smtClean="0"/>
            <a:t>4 Gigabit LAN ports, 2 Gigabit WAN ports</a:t>
          </a:r>
          <a:endParaRPr lang="en-US" sz="1400" dirty="0"/>
        </a:p>
      </dgm:t>
    </dgm:pt>
    <dgm:pt modelId="{C20B82F4-20B5-40DA-8D8F-809EF18C9E40}" type="sibTrans" cxnId="{C74CB0A1-B75F-4289-AE8E-DDA691BC5E59}">
      <dgm:prSet/>
      <dgm:spPr/>
      <dgm:t>
        <a:bodyPr/>
        <a:lstStyle/>
        <a:p>
          <a:endParaRPr lang="en-US"/>
        </a:p>
      </dgm:t>
    </dgm:pt>
    <dgm:pt modelId="{56840717-C327-42A7-B4FE-FC078F1022B4}" type="parTrans" cxnId="{C74CB0A1-B75F-4289-AE8E-DDA691BC5E59}">
      <dgm:prSet/>
      <dgm:spPr/>
      <dgm:t>
        <a:bodyPr/>
        <a:lstStyle/>
        <a:p>
          <a:endParaRPr lang="en-US"/>
        </a:p>
      </dgm:t>
    </dgm:pt>
    <dgm:pt modelId="{41685821-D26A-4D2C-A4B8-1E9757E46C7A}">
      <dgm:prSet custT="1"/>
      <dgm:spPr/>
      <dgm:t>
        <a:bodyPr/>
        <a:lstStyle/>
        <a:p>
          <a:r>
            <a:rPr lang="en-US" sz="1600" dirty="0" smtClean="0"/>
            <a:t>Over 15 dongles supported worldwide</a:t>
          </a:r>
          <a:endParaRPr lang="en-US" sz="1600" dirty="0"/>
        </a:p>
      </dgm:t>
    </dgm:pt>
    <dgm:pt modelId="{0797B968-10FB-4833-A5AC-DCAA0CFAECC5}" type="parTrans" cxnId="{5ECA6499-4003-48BE-A154-353F66E4E289}">
      <dgm:prSet/>
      <dgm:spPr/>
      <dgm:t>
        <a:bodyPr/>
        <a:lstStyle/>
        <a:p>
          <a:endParaRPr lang="en-US"/>
        </a:p>
      </dgm:t>
    </dgm:pt>
    <dgm:pt modelId="{07CE2CC6-C4E0-4DD6-9571-E55D04BB9953}" type="sibTrans" cxnId="{5ECA6499-4003-48BE-A154-353F66E4E289}">
      <dgm:prSet/>
      <dgm:spPr/>
      <dgm:t>
        <a:bodyPr/>
        <a:lstStyle/>
        <a:p>
          <a:endParaRPr lang="en-US"/>
        </a:p>
      </dgm:t>
    </dgm:pt>
    <dgm:pt modelId="{42C17DAF-0942-4706-B70D-0AC431CC38F6}">
      <dgm:prSet phldrT="[Text]" custT="1"/>
      <dgm:spPr/>
      <dgm:t>
        <a:bodyPr/>
        <a:lstStyle/>
        <a:p>
          <a:r>
            <a:rPr lang="en-US" sz="1600" dirty="0" smtClean="0"/>
            <a:t>Dual WAN Failover and load balancing</a:t>
          </a:r>
          <a:endParaRPr lang="en-US" sz="1600" dirty="0"/>
        </a:p>
      </dgm:t>
    </dgm:pt>
    <dgm:pt modelId="{AF4C35B4-2981-4A67-975B-DC921B023C3C}" type="parTrans" cxnId="{2A416D05-D779-4503-8A1E-43E96DCC95F0}">
      <dgm:prSet/>
      <dgm:spPr/>
      <dgm:t>
        <a:bodyPr/>
        <a:lstStyle/>
        <a:p>
          <a:endParaRPr lang="en-US"/>
        </a:p>
      </dgm:t>
    </dgm:pt>
    <dgm:pt modelId="{955D8B5B-83DD-4B00-BAE1-736C1AC47ACC}" type="sibTrans" cxnId="{2A416D05-D779-4503-8A1E-43E96DCC95F0}">
      <dgm:prSet/>
      <dgm:spPr/>
      <dgm:t>
        <a:bodyPr/>
        <a:lstStyle/>
        <a:p>
          <a:endParaRPr lang="en-US"/>
        </a:p>
      </dgm:t>
    </dgm:pt>
    <dgm:pt modelId="{201F739B-9C97-4C0E-96F3-E29C21900FD3}" type="pres">
      <dgm:prSet presAssocID="{7C64C548-AE07-4ED0-AD82-5D9E847D17EE}" presName="diagram" presStyleCnt="0">
        <dgm:presLayoutVars>
          <dgm:dir/>
          <dgm:animLvl val="lvl"/>
          <dgm:resizeHandles val="exact"/>
        </dgm:presLayoutVars>
      </dgm:prSet>
      <dgm:spPr/>
    </dgm:pt>
    <dgm:pt modelId="{AA9C5DF7-7938-4D89-9128-C24C1D621BC2}" type="pres">
      <dgm:prSet presAssocID="{4C54D6EF-CC8D-44A1-B274-4299EBAC3E6A}" presName="compNode" presStyleCnt="0"/>
      <dgm:spPr/>
    </dgm:pt>
    <dgm:pt modelId="{95A572B1-1CAA-4B7E-BFF4-8649D4D0E047}" type="pres">
      <dgm:prSet presAssocID="{4C54D6EF-CC8D-44A1-B274-4299EBAC3E6A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5854F-36D3-4212-BA30-A5E9946FA872}" type="pres">
      <dgm:prSet presAssocID="{4C54D6EF-CC8D-44A1-B274-4299EBAC3E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814E6-492A-45DB-A652-DC3818EAEFA5}" type="pres">
      <dgm:prSet presAssocID="{4C54D6EF-CC8D-44A1-B274-4299EBAC3E6A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6ED2F170-EAE2-4754-BC50-961907617730}" type="pres">
      <dgm:prSet presAssocID="{4C54D6EF-CC8D-44A1-B274-4299EBAC3E6A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B7EF9DD2-696B-40CB-8A32-2DD21D9109BF}" type="pres">
      <dgm:prSet presAssocID="{C20B82F4-20B5-40DA-8D8F-809EF18C9E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C6A719-6009-4691-99C5-0C59BD76CA5F}" type="pres">
      <dgm:prSet presAssocID="{26DCB848-4BD1-49E1-A679-4010B07BA04B}" presName="compNode" presStyleCnt="0"/>
      <dgm:spPr/>
    </dgm:pt>
    <dgm:pt modelId="{EE66B839-3468-43C0-8439-E96F1AD21538}" type="pres">
      <dgm:prSet presAssocID="{26DCB848-4BD1-49E1-A679-4010B07BA04B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2D1D4-B414-4ACE-90F9-76B64C976169}" type="pres">
      <dgm:prSet presAssocID="{26DCB848-4BD1-49E1-A679-4010B07BA04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D5A29-C1B1-41A6-A725-5B6B0090FD2A}" type="pres">
      <dgm:prSet presAssocID="{26DCB848-4BD1-49E1-A679-4010B07BA04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A6AB6894-B030-41D6-9EEC-6CBC70466577}" type="pres">
      <dgm:prSet presAssocID="{26DCB848-4BD1-49E1-A679-4010B07BA04B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2AC15340-CAC9-4AC8-B8A1-3BE2A6A41154}" type="pres">
      <dgm:prSet presAssocID="{32FB8870-13F4-4631-9F93-87D71D5F05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4E2265-5037-4D93-99CD-4A1E15E02FBE}" type="pres">
      <dgm:prSet presAssocID="{DD42E551-16D4-4A31-80E8-DE96BDAD8FE0}" presName="compNode" presStyleCnt="0"/>
      <dgm:spPr/>
    </dgm:pt>
    <dgm:pt modelId="{50432924-8BD8-4ECB-BCCA-AE0487C4EC8B}" type="pres">
      <dgm:prSet presAssocID="{DD42E551-16D4-4A31-80E8-DE96BDAD8FE0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5C415-1087-45CB-B04B-1C7A02812716}" type="pres">
      <dgm:prSet presAssocID="{DD42E551-16D4-4A31-80E8-DE96BDAD8FE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868C-C170-426C-9E3A-CCA6B8B95AD0}" type="pres">
      <dgm:prSet presAssocID="{DD42E551-16D4-4A31-80E8-DE96BDAD8FE0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8DB8EA6E-8A02-4484-A94D-F2C765C8D84C}" type="pres">
      <dgm:prSet presAssocID="{DD42E551-16D4-4A31-80E8-DE96BDAD8FE0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F0FF0BC0-195E-4C30-BBA0-7881645765AF}" type="presOf" srcId="{DD42E551-16D4-4A31-80E8-DE96BDAD8FE0}" destId="{5CE5C415-1087-45CB-B04B-1C7A02812716}" srcOrd="0" destOrd="0" presId="urn:microsoft.com/office/officeart/2005/8/layout/bList2"/>
    <dgm:cxn modelId="{9B87183D-A0D0-494A-BF15-BEC748F0A531}" srcId="{26DCB848-4BD1-49E1-A679-4010B07BA04B}" destId="{643EBB86-4189-40F3-8ABF-ED6BDDA55745}" srcOrd="0" destOrd="0" parTransId="{E0710FB1-BADF-4895-A2DD-D2F0ADE13DBE}" sibTransId="{2834425D-5F62-4AC4-A4ED-085BA6BF8B1F}"/>
    <dgm:cxn modelId="{03BCFDFC-38F7-495A-8E5C-F0A4F3B5B8C8}" type="presOf" srcId="{DD42E551-16D4-4A31-80E8-DE96BDAD8FE0}" destId="{E6A5868C-C170-426C-9E3A-CCA6B8B95AD0}" srcOrd="1" destOrd="0" presId="urn:microsoft.com/office/officeart/2005/8/layout/bList2"/>
    <dgm:cxn modelId="{DA350E67-9956-466B-9BBA-55980B0B2F86}" srcId="{7C64C548-AE07-4ED0-AD82-5D9E847D17EE}" destId="{26DCB848-4BD1-49E1-A679-4010B07BA04B}" srcOrd="1" destOrd="0" parTransId="{9B2478BD-6D9E-4E01-868E-3C7EBC10622F}" sibTransId="{32FB8870-13F4-4631-9F93-87D71D5F05D3}"/>
    <dgm:cxn modelId="{66951AC2-26EE-4C57-8119-1DAA9D18FA58}" type="presOf" srcId="{42C17DAF-0942-4706-B70D-0AC431CC38F6}" destId="{95A572B1-1CAA-4B7E-BFF4-8649D4D0E047}" srcOrd="0" destOrd="0" presId="urn:microsoft.com/office/officeart/2005/8/layout/bList2"/>
    <dgm:cxn modelId="{5ECA6499-4003-48BE-A154-353F66E4E289}" srcId="{DD42E551-16D4-4A31-80E8-DE96BDAD8FE0}" destId="{41685821-D26A-4D2C-A4B8-1E9757E46C7A}" srcOrd="0" destOrd="0" parTransId="{0797B968-10FB-4833-A5AC-DCAA0CFAECC5}" sibTransId="{07CE2CC6-C4E0-4DD6-9571-E55D04BB9953}"/>
    <dgm:cxn modelId="{A1927501-14D2-4212-A098-D55EB034B75F}" type="presOf" srcId="{4C54D6EF-CC8D-44A1-B274-4299EBAC3E6A}" destId="{BA6814E6-492A-45DB-A652-DC3818EAEFA5}" srcOrd="1" destOrd="0" presId="urn:microsoft.com/office/officeart/2005/8/layout/bList2"/>
    <dgm:cxn modelId="{1589C2E8-5E41-4760-B1E9-EF1C82B0A32D}" type="presOf" srcId="{32FB8870-13F4-4631-9F93-87D71D5F05D3}" destId="{2AC15340-CAC9-4AC8-B8A1-3BE2A6A41154}" srcOrd="0" destOrd="0" presId="urn:microsoft.com/office/officeart/2005/8/layout/bList2"/>
    <dgm:cxn modelId="{2A416D05-D779-4503-8A1E-43E96DCC95F0}" srcId="{4C54D6EF-CC8D-44A1-B274-4299EBAC3E6A}" destId="{42C17DAF-0942-4706-B70D-0AC431CC38F6}" srcOrd="0" destOrd="0" parTransId="{AF4C35B4-2981-4A67-975B-DC921B023C3C}" sibTransId="{955D8B5B-83DD-4B00-BAE1-736C1AC47ACC}"/>
    <dgm:cxn modelId="{22F982C3-6773-4855-969A-867559E64BF5}" type="presOf" srcId="{643EBB86-4189-40F3-8ABF-ED6BDDA55745}" destId="{EE66B839-3468-43C0-8439-E96F1AD21538}" srcOrd="0" destOrd="0" presId="urn:microsoft.com/office/officeart/2005/8/layout/bList2"/>
    <dgm:cxn modelId="{86771C98-EAE0-414A-B037-54B7B700C50E}" srcId="{26DCB848-4BD1-49E1-A679-4010B07BA04B}" destId="{DE493631-4F42-40D7-8FF3-286857754182}" srcOrd="1" destOrd="0" parTransId="{28616AFC-0FA2-40FD-9E5C-DA9122585664}" sibTransId="{10E2DFD9-BEA5-4C3E-BAF3-4F87600D3FC1}"/>
    <dgm:cxn modelId="{B23E01A2-2472-4CEB-8ED6-DCD17B4677F2}" type="presOf" srcId="{54FB776F-9F8C-4BB5-8986-AF0F71F4ED57}" destId="{EE66B839-3468-43C0-8439-E96F1AD21538}" srcOrd="0" destOrd="2" presId="urn:microsoft.com/office/officeart/2005/8/layout/bList2"/>
    <dgm:cxn modelId="{10F205B2-48D1-44A4-A36E-29A659BC63B7}" srcId="{26DCB848-4BD1-49E1-A679-4010B07BA04B}" destId="{54FB776F-9F8C-4BB5-8986-AF0F71F4ED57}" srcOrd="2" destOrd="0" parTransId="{12ED1786-5BED-4463-B3FD-A4AA5FCE57A4}" sibTransId="{5C375A80-0FED-47DB-830E-4F003C5B2FD6}"/>
    <dgm:cxn modelId="{D79023CA-0DE3-4E62-ACD4-13825F1CDC7C}" type="presOf" srcId="{7C64C548-AE07-4ED0-AD82-5D9E847D17EE}" destId="{201F739B-9C97-4C0E-96F3-E29C21900FD3}" srcOrd="0" destOrd="0" presId="urn:microsoft.com/office/officeart/2005/8/layout/bList2"/>
    <dgm:cxn modelId="{1D551CB8-A53F-439D-BB30-206259AE82C8}" type="presOf" srcId="{26DCB848-4BD1-49E1-A679-4010B07BA04B}" destId="{330D5A29-C1B1-41A6-A725-5B6B0090FD2A}" srcOrd="1" destOrd="0" presId="urn:microsoft.com/office/officeart/2005/8/layout/bList2"/>
    <dgm:cxn modelId="{FA383FF7-6264-4718-8A0B-278FA90B43B9}" type="presOf" srcId="{4C54D6EF-CC8D-44A1-B274-4299EBAC3E6A}" destId="{3AB5854F-36D3-4212-BA30-A5E9946FA872}" srcOrd="0" destOrd="0" presId="urn:microsoft.com/office/officeart/2005/8/layout/bList2"/>
    <dgm:cxn modelId="{C88BF02B-56C0-4A65-BA0C-0CA94B4108BA}" type="presOf" srcId="{DE493631-4F42-40D7-8FF3-286857754182}" destId="{EE66B839-3468-43C0-8439-E96F1AD21538}" srcOrd="0" destOrd="1" presId="urn:microsoft.com/office/officeart/2005/8/layout/bList2"/>
    <dgm:cxn modelId="{C74CB0A1-B75F-4289-AE8E-DDA691BC5E59}" srcId="{7C64C548-AE07-4ED0-AD82-5D9E847D17EE}" destId="{4C54D6EF-CC8D-44A1-B274-4299EBAC3E6A}" srcOrd="0" destOrd="0" parTransId="{56840717-C327-42A7-B4FE-FC078F1022B4}" sibTransId="{C20B82F4-20B5-40DA-8D8F-809EF18C9E40}"/>
    <dgm:cxn modelId="{1A1184D8-E413-4F8D-9B86-D2D12422D593}" type="presOf" srcId="{BF1BA0B2-F8F9-425D-95D2-EF1E12E9574E}" destId="{95A572B1-1CAA-4B7E-BFF4-8649D4D0E047}" srcOrd="0" destOrd="1" presId="urn:microsoft.com/office/officeart/2005/8/layout/bList2"/>
    <dgm:cxn modelId="{5A58580F-D103-47CA-A85C-2E4B9AE59ADF}" type="presOf" srcId="{26DCB848-4BD1-49E1-A679-4010B07BA04B}" destId="{D0B2D1D4-B414-4ACE-90F9-76B64C976169}" srcOrd="0" destOrd="0" presId="urn:microsoft.com/office/officeart/2005/8/layout/bList2"/>
    <dgm:cxn modelId="{74B13B46-FB64-4825-8404-53F1CEE067D2}" srcId="{4C54D6EF-CC8D-44A1-B274-4299EBAC3E6A}" destId="{BF1BA0B2-F8F9-425D-95D2-EF1E12E9574E}" srcOrd="1" destOrd="0" parTransId="{5785ED03-C031-4CF7-B767-F8EB2A843EDB}" sibTransId="{593508CC-72B9-4B70-9627-B0D161C0A7F1}"/>
    <dgm:cxn modelId="{0E70982F-8339-47CD-B9CA-36C2F08D290D}" type="presOf" srcId="{41685821-D26A-4D2C-A4B8-1E9757E46C7A}" destId="{50432924-8BD8-4ECB-BCCA-AE0487C4EC8B}" srcOrd="0" destOrd="0" presId="urn:microsoft.com/office/officeart/2005/8/layout/bList2"/>
    <dgm:cxn modelId="{56C7BD5F-010E-4CEC-A174-6F5E52855A15}" type="presOf" srcId="{C20B82F4-20B5-40DA-8D8F-809EF18C9E40}" destId="{B7EF9DD2-696B-40CB-8A32-2DD21D9109BF}" srcOrd="0" destOrd="0" presId="urn:microsoft.com/office/officeart/2005/8/layout/bList2"/>
    <dgm:cxn modelId="{768B9F66-D0FA-419F-A9C8-DB4DE5ACEE22}" srcId="{7C64C548-AE07-4ED0-AD82-5D9E847D17EE}" destId="{DD42E551-16D4-4A31-80E8-DE96BDAD8FE0}" srcOrd="2" destOrd="0" parTransId="{A4EC22AE-6EAF-4D1C-89C7-3C02D6DDE165}" sibTransId="{22012CAB-C0C5-4C8F-91DE-A7DC1BF08462}"/>
    <dgm:cxn modelId="{207C0FBD-45B0-46B0-9D04-E6F01D4A6D91}" type="presParOf" srcId="{201F739B-9C97-4C0E-96F3-E29C21900FD3}" destId="{AA9C5DF7-7938-4D89-9128-C24C1D621BC2}" srcOrd="0" destOrd="0" presId="urn:microsoft.com/office/officeart/2005/8/layout/bList2"/>
    <dgm:cxn modelId="{78982C6E-5413-4E13-8413-B31477195E25}" type="presParOf" srcId="{AA9C5DF7-7938-4D89-9128-C24C1D621BC2}" destId="{95A572B1-1CAA-4B7E-BFF4-8649D4D0E047}" srcOrd="0" destOrd="0" presId="urn:microsoft.com/office/officeart/2005/8/layout/bList2"/>
    <dgm:cxn modelId="{8EE0FFA3-DA0E-4460-8FD0-9D7F15BB52D2}" type="presParOf" srcId="{AA9C5DF7-7938-4D89-9128-C24C1D621BC2}" destId="{3AB5854F-36D3-4212-BA30-A5E9946FA872}" srcOrd="1" destOrd="0" presId="urn:microsoft.com/office/officeart/2005/8/layout/bList2"/>
    <dgm:cxn modelId="{D4BFEB2A-CDA7-4BCC-A7AD-5F17A4422481}" type="presParOf" srcId="{AA9C5DF7-7938-4D89-9128-C24C1D621BC2}" destId="{BA6814E6-492A-45DB-A652-DC3818EAEFA5}" srcOrd="2" destOrd="0" presId="urn:microsoft.com/office/officeart/2005/8/layout/bList2"/>
    <dgm:cxn modelId="{2228667C-2DB8-462A-B987-2D8F23B6E67D}" type="presParOf" srcId="{AA9C5DF7-7938-4D89-9128-C24C1D621BC2}" destId="{6ED2F170-EAE2-4754-BC50-961907617730}" srcOrd="3" destOrd="0" presId="urn:microsoft.com/office/officeart/2005/8/layout/bList2"/>
    <dgm:cxn modelId="{DFB24E8A-B310-4FA8-A48A-42F8A607C61E}" type="presParOf" srcId="{201F739B-9C97-4C0E-96F3-E29C21900FD3}" destId="{B7EF9DD2-696B-40CB-8A32-2DD21D9109BF}" srcOrd="1" destOrd="0" presId="urn:microsoft.com/office/officeart/2005/8/layout/bList2"/>
    <dgm:cxn modelId="{9F2D36AC-59BC-496D-BF06-8EA34A544147}" type="presParOf" srcId="{201F739B-9C97-4C0E-96F3-E29C21900FD3}" destId="{02C6A719-6009-4691-99C5-0C59BD76CA5F}" srcOrd="2" destOrd="0" presId="urn:microsoft.com/office/officeart/2005/8/layout/bList2"/>
    <dgm:cxn modelId="{4F5610FA-8A69-442E-B4B8-37DD93B21708}" type="presParOf" srcId="{02C6A719-6009-4691-99C5-0C59BD76CA5F}" destId="{EE66B839-3468-43C0-8439-E96F1AD21538}" srcOrd="0" destOrd="0" presId="urn:microsoft.com/office/officeart/2005/8/layout/bList2"/>
    <dgm:cxn modelId="{37B21F3F-F496-491D-BE4B-50B50BF373F3}" type="presParOf" srcId="{02C6A719-6009-4691-99C5-0C59BD76CA5F}" destId="{D0B2D1D4-B414-4ACE-90F9-76B64C976169}" srcOrd="1" destOrd="0" presId="urn:microsoft.com/office/officeart/2005/8/layout/bList2"/>
    <dgm:cxn modelId="{4E904388-FA5E-4A09-A50E-D097D96DC843}" type="presParOf" srcId="{02C6A719-6009-4691-99C5-0C59BD76CA5F}" destId="{330D5A29-C1B1-41A6-A725-5B6B0090FD2A}" srcOrd="2" destOrd="0" presId="urn:microsoft.com/office/officeart/2005/8/layout/bList2"/>
    <dgm:cxn modelId="{7CF32EA0-AAE1-4198-9E87-F779216DAA5D}" type="presParOf" srcId="{02C6A719-6009-4691-99C5-0C59BD76CA5F}" destId="{A6AB6894-B030-41D6-9EEC-6CBC70466577}" srcOrd="3" destOrd="0" presId="urn:microsoft.com/office/officeart/2005/8/layout/bList2"/>
    <dgm:cxn modelId="{8198274D-3FD5-4679-9FDB-CF10E8651DD4}" type="presParOf" srcId="{201F739B-9C97-4C0E-96F3-E29C21900FD3}" destId="{2AC15340-CAC9-4AC8-B8A1-3BE2A6A41154}" srcOrd="3" destOrd="0" presId="urn:microsoft.com/office/officeart/2005/8/layout/bList2"/>
    <dgm:cxn modelId="{3B43186D-A43B-4530-907A-623917FFA781}" type="presParOf" srcId="{201F739B-9C97-4C0E-96F3-E29C21900FD3}" destId="{E84E2265-5037-4D93-99CD-4A1E15E02FBE}" srcOrd="4" destOrd="0" presId="urn:microsoft.com/office/officeart/2005/8/layout/bList2"/>
    <dgm:cxn modelId="{576009C8-6229-436D-8A0E-39E2D8AF3509}" type="presParOf" srcId="{E84E2265-5037-4D93-99CD-4A1E15E02FBE}" destId="{50432924-8BD8-4ECB-BCCA-AE0487C4EC8B}" srcOrd="0" destOrd="0" presId="urn:microsoft.com/office/officeart/2005/8/layout/bList2"/>
    <dgm:cxn modelId="{149BA71C-93A0-4600-9EF6-64CDC9B99E97}" type="presParOf" srcId="{E84E2265-5037-4D93-99CD-4A1E15E02FBE}" destId="{5CE5C415-1087-45CB-B04B-1C7A02812716}" srcOrd="1" destOrd="0" presId="urn:microsoft.com/office/officeart/2005/8/layout/bList2"/>
    <dgm:cxn modelId="{9C105527-BE41-457C-84D3-00D99686EFFD}" type="presParOf" srcId="{E84E2265-5037-4D93-99CD-4A1E15E02FBE}" destId="{E6A5868C-C170-426C-9E3A-CCA6B8B95AD0}" srcOrd="2" destOrd="0" presId="urn:microsoft.com/office/officeart/2005/8/layout/bList2"/>
    <dgm:cxn modelId="{291B6D86-B706-4F7F-A6BC-28EE7B86F3BE}" type="presParOf" srcId="{E84E2265-5037-4D93-99CD-4A1E15E02FBE}" destId="{8DB8EA6E-8A02-4484-A94D-F2C765C8D84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BABCE0-7F61-4CD6-AA32-DD4992015AEE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35510BF-47CF-4417-BF93-EBA551707093}">
      <dgm:prSet phldrT="[Text]"/>
      <dgm:spPr/>
      <dgm:t>
        <a:bodyPr/>
        <a:lstStyle/>
        <a:p>
          <a:r>
            <a:rPr lang="en-US" b="1" dirty="0" smtClean="0"/>
            <a:t>Intuitive Web-based GUI</a:t>
          </a:r>
          <a:endParaRPr lang="en-US" b="1" dirty="0"/>
        </a:p>
      </dgm:t>
    </dgm:pt>
    <dgm:pt modelId="{1970C32E-0D0D-493B-96B1-1940E3F50209}" type="parTrans" cxnId="{3F8F821E-95C5-42B3-A5F3-B99EE161EBB2}">
      <dgm:prSet/>
      <dgm:spPr/>
      <dgm:t>
        <a:bodyPr/>
        <a:lstStyle/>
        <a:p>
          <a:endParaRPr lang="en-US"/>
        </a:p>
      </dgm:t>
    </dgm:pt>
    <dgm:pt modelId="{BB68F875-73AB-4DC9-AFBA-E44A048E6D93}" type="sibTrans" cxnId="{3F8F821E-95C5-42B3-A5F3-B99EE161EBB2}">
      <dgm:prSet/>
      <dgm:spPr/>
      <dgm:t>
        <a:bodyPr/>
        <a:lstStyle/>
        <a:p>
          <a:endParaRPr lang="en-US"/>
        </a:p>
      </dgm:t>
    </dgm:pt>
    <dgm:pt modelId="{52426017-B13A-4D49-AC51-E8B53DFB4E27}">
      <dgm:prSet phldrT="[Text]"/>
      <dgm:spPr/>
      <dgm:t>
        <a:bodyPr/>
        <a:lstStyle/>
        <a:p>
          <a:r>
            <a:rPr lang="en-US" b="1" dirty="0" smtClean="0"/>
            <a:t>No per-user licensing</a:t>
          </a:r>
          <a:endParaRPr lang="en-US" b="1" dirty="0"/>
        </a:p>
      </dgm:t>
    </dgm:pt>
    <dgm:pt modelId="{C76259ED-0225-4E87-8F39-A7F60FE0D289}" type="parTrans" cxnId="{6ACF3645-361F-4902-8A13-F8CCD7BBE9C2}">
      <dgm:prSet/>
      <dgm:spPr/>
      <dgm:t>
        <a:bodyPr/>
        <a:lstStyle/>
        <a:p>
          <a:endParaRPr lang="en-US"/>
        </a:p>
      </dgm:t>
    </dgm:pt>
    <dgm:pt modelId="{3F6D1AB4-CEF6-49C3-9FC6-D19A7689CF8B}" type="sibTrans" cxnId="{6ACF3645-361F-4902-8A13-F8CCD7BBE9C2}">
      <dgm:prSet/>
      <dgm:spPr/>
      <dgm:t>
        <a:bodyPr/>
        <a:lstStyle/>
        <a:p>
          <a:endParaRPr lang="en-US"/>
        </a:p>
      </dgm:t>
    </dgm:pt>
    <dgm:pt modelId="{CF6CB458-6D61-406F-B3D8-923A1E504C36}">
      <dgm:prSet phldrT="[Text]"/>
      <dgm:spPr/>
      <dgm:t>
        <a:bodyPr/>
        <a:lstStyle/>
        <a:p>
          <a:r>
            <a:rPr lang="en-US" b="1" dirty="0" smtClean="0"/>
            <a:t>Setup and VPN Wizards</a:t>
          </a:r>
          <a:endParaRPr lang="en-US" b="1" dirty="0"/>
        </a:p>
      </dgm:t>
    </dgm:pt>
    <dgm:pt modelId="{4084AAFD-5E64-44D1-8C9B-8DBB73655BBB}" type="parTrans" cxnId="{5B3934A3-3033-4C5E-A455-A26C21D904D8}">
      <dgm:prSet/>
      <dgm:spPr/>
      <dgm:t>
        <a:bodyPr/>
        <a:lstStyle/>
        <a:p>
          <a:endParaRPr lang="en-US"/>
        </a:p>
      </dgm:t>
    </dgm:pt>
    <dgm:pt modelId="{4D6DD4D2-E585-4C0E-B50D-8EFDD6AA8BB5}" type="sibTrans" cxnId="{5B3934A3-3033-4C5E-A455-A26C21D904D8}">
      <dgm:prSet/>
      <dgm:spPr/>
      <dgm:t>
        <a:bodyPr/>
        <a:lstStyle/>
        <a:p>
          <a:endParaRPr lang="en-US"/>
        </a:p>
      </dgm:t>
    </dgm:pt>
    <dgm:pt modelId="{1BD2D60F-2485-4506-8FD7-61E847B2BFA3}">
      <dgm:prSet phldrT="[Text]"/>
      <dgm:spPr/>
      <dgm:t>
        <a:bodyPr/>
        <a:lstStyle/>
        <a:p>
          <a:r>
            <a:rPr lang="en-US" dirty="0" smtClean="0"/>
            <a:t>No need to purchase additional “seats” as the network grows</a:t>
          </a:r>
          <a:endParaRPr lang="en-US" dirty="0"/>
        </a:p>
      </dgm:t>
    </dgm:pt>
    <dgm:pt modelId="{1E922C14-BE96-4A37-B692-17E0E1B911F9}" type="parTrans" cxnId="{A3F052EA-83F5-4E34-8186-89DD94D6FFC2}">
      <dgm:prSet/>
      <dgm:spPr/>
      <dgm:t>
        <a:bodyPr/>
        <a:lstStyle/>
        <a:p>
          <a:endParaRPr lang="en-US"/>
        </a:p>
      </dgm:t>
    </dgm:pt>
    <dgm:pt modelId="{884E2B97-D057-4842-8C44-F9D43D8F25CE}" type="sibTrans" cxnId="{A3F052EA-83F5-4E34-8186-89DD94D6FFC2}">
      <dgm:prSet/>
      <dgm:spPr/>
      <dgm:t>
        <a:bodyPr/>
        <a:lstStyle/>
        <a:p>
          <a:endParaRPr lang="en-US"/>
        </a:p>
      </dgm:t>
    </dgm:pt>
    <dgm:pt modelId="{BBBE63B8-E3A7-4AC7-BBDF-63E5A4062311}">
      <dgm:prSet phldrT="[Text]"/>
      <dgm:spPr/>
      <dgm:t>
        <a:bodyPr/>
        <a:lstStyle/>
        <a:p>
          <a:r>
            <a:rPr lang="en-US" dirty="0" smtClean="0"/>
            <a:t>Easy to use, no training necessary</a:t>
          </a:r>
          <a:endParaRPr lang="en-US" dirty="0"/>
        </a:p>
      </dgm:t>
    </dgm:pt>
    <dgm:pt modelId="{39604007-21FB-4658-8175-F9DE213294EB}" type="parTrans" cxnId="{48B7508A-794E-4A2C-A336-CE76FA528524}">
      <dgm:prSet/>
      <dgm:spPr/>
      <dgm:t>
        <a:bodyPr/>
        <a:lstStyle/>
        <a:p>
          <a:endParaRPr lang="en-US"/>
        </a:p>
      </dgm:t>
    </dgm:pt>
    <dgm:pt modelId="{00807064-81F5-431C-AE56-63A9D87D592D}" type="sibTrans" cxnId="{48B7508A-794E-4A2C-A336-CE76FA528524}">
      <dgm:prSet/>
      <dgm:spPr/>
      <dgm:t>
        <a:bodyPr/>
        <a:lstStyle/>
        <a:p>
          <a:endParaRPr lang="en-US"/>
        </a:p>
      </dgm:t>
    </dgm:pt>
    <dgm:pt modelId="{FA08BEC3-BB1D-4827-9279-59954B3F3C17}">
      <dgm:prSet phldrT="[Text]"/>
      <dgm:spPr/>
      <dgm:t>
        <a:bodyPr/>
        <a:lstStyle/>
        <a:p>
          <a:r>
            <a:rPr lang="en-US" dirty="0" smtClean="0"/>
            <a:t>Help simplify installation</a:t>
          </a:r>
          <a:endParaRPr lang="en-US" dirty="0"/>
        </a:p>
      </dgm:t>
    </dgm:pt>
    <dgm:pt modelId="{1B134BC8-3623-436A-BB11-0A4B14AEF070}" type="parTrans" cxnId="{A232038F-6CD0-4271-9A5E-306978103FB7}">
      <dgm:prSet/>
      <dgm:spPr/>
      <dgm:t>
        <a:bodyPr/>
        <a:lstStyle/>
        <a:p>
          <a:endParaRPr lang="en-US"/>
        </a:p>
      </dgm:t>
    </dgm:pt>
    <dgm:pt modelId="{E7A60B99-E674-4CB2-8677-00C729D910A7}" type="sibTrans" cxnId="{A232038F-6CD0-4271-9A5E-306978103FB7}">
      <dgm:prSet/>
      <dgm:spPr/>
      <dgm:t>
        <a:bodyPr/>
        <a:lstStyle/>
        <a:p>
          <a:endParaRPr lang="en-US"/>
        </a:p>
      </dgm:t>
    </dgm:pt>
    <dgm:pt modelId="{D6F0D94A-7803-46D3-9036-0E302DF7B864}" type="pres">
      <dgm:prSet presAssocID="{11BABCE0-7F61-4CD6-AA32-DD4992015A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8CE50-1DFB-47C0-9FD1-6111BF9B959B}" type="pres">
      <dgm:prSet presAssocID="{A35510BF-47CF-4417-BF93-EBA551707093}" presName="parentLin" presStyleCnt="0"/>
      <dgm:spPr/>
    </dgm:pt>
    <dgm:pt modelId="{13E34E3D-12DB-409E-AFA0-D7706CBE6731}" type="pres">
      <dgm:prSet presAssocID="{A35510BF-47CF-4417-BF93-EBA5517070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CBF69BF-47C4-4C0B-A1FC-62DD62239422}" type="pres">
      <dgm:prSet presAssocID="{A35510BF-47CF-4417-BF93-EBA5517070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E7610-CFB3-4708-A3BE-5C21ED4DB6A3}" type="pres">
      <dgm:prSet presAssocID="{A35510BF-47CF-4417-BF93-EBA551707093}" presName="negativeSpace" presStyleCnt="0"/>
      <dgm:spPr/>
    </dgm:pt>
    <dgm:pt modelId="{DA6A1BF8-C8DE-41CF-9BB8-411EDBA6E413}" type="pres">
      <dgm:prSet presAssocID="{A35510BF-47CF-4417-BF93-EBA55170709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CFBA4-5D4E-47EA-8EDC-055B56E52D04}" type="pres">
      <dgm:prSet presAssocID="{BB68F875-73AB-4DC9-AFBA-E44A048E6D93}" presName="spaceBetweenRectangles" presStyleCnt="0"/>
      <dgm:spPr/>
    </dgm:pt>
    <dgm:pt modelId="{4EEF7024-25B1-4CD1-8F7A-09DB3BE81181}" type="pres">
      <dgm:prSet presAssocID="{52426017-B13A-4D49-AC51-E8B53DFB4E27}" presName="parentLin" presStyleCnt="0"/>
      <dgm:spPr/>
    </dgm:pt>
    <dgm:pt modelId="{405C974C-E620-4996-A7C4-7511A86A9D43}" type="pres">
      <dgm:prSet presAssocID="{52426017-B13A-4D49-AC51-E8B53DFB4E2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01D941-F54A-49D6-86BA-BAAE17FFAEFC}" type="pres">
      <dgm:prSet presAssocID="{52426017-B13A-4D49-AC51-E8B53DFB4E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67D4D-9473-477B-AA44-86FDC463BBCD}" type="pres">
      <dgm:prSet presAssocID="{52426017-B13A-4D49-AC51-E8B53DFB4E27}" presName="negativeSpace" presStyleCnt="0"/>
      <dgm:spPr/>
    </dgm:pt>
    <dgm:pt modelId="{6429D6A3-D98B-4434-A638-404387903427}" type="pres">
      <dgm:prSet presAssocID="{52426017-B13A-4D49-AC51-E8B53DFB4E2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DCC84-921E-4D39-BF60-153948FB5B54}" type="pres">
      <dgm:prSet presAssocID="{3F6D1AB4-CEF6-49C3-9FC6-D19A7689CF8B}" presName="spaceBetweenRectangles" presStyleCnt="0"/>
      <dgm:spPr/>
    </dgm:pt>
    <dgm:pt modelId="{BB73214E-6EFD-49BA-9CD1-B99ADDB2FABF}" type="pres">
      <dgm:prSet presAssocID="{CF6CB458-6D61-406F-B3D8-923A1E504C36}" presName="parentLin" presStyleCnt="0"/>
      <dgm:spPr/>
    </dgm:pt>
    <dgm:pt modelId="{5943319D-8398-4862-9A81-89D4091AF92E}" type="pres">
      <dgm:prSet presAssocID="{CF6CB458-6D61-406F-B3D8-923A1E504C3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219509E-76E2-44BF-9EAF-2B9E2B8A79E1}" type="pres">
      <dgm:prSet presAssocID="{CF6CB458-6D61-406F-B3D8-923A1E504C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CA71E-1989-4B56-897F-072C6EDB77A3}" type="pres">
      <dgm:prSet presAssocID="{CF6CB458-6D61-406F-B3D8-923A1E504C36}" presName="negativeSpace" presStyleCnt="0"/>
      <dgm:spPr/>
    </dgm:pt>
    <dgm:pt modelId="{7D51E24B-7611-4C17-847C-93D9B67A92AD}" type="pres">
      <dgm:prSet presAssocID="{CF6CB458-6D61-406F-B3D8-923A1E504C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F8198-7234-48B8-9016-3183C8083813}" type="presOf" srcId="{FA08BEC3-BB1D-4827-9279-59954B3F3C17}" destId="{7D51E24B-7611-4C17-847C-93D9B67A92AD}" srcOrd="0" destOrd="0" presId="urn:microsoft.com/office/officeart/2005/8/layout/list1"/>
    <dgm:cxn modelId="{FC10E1A8-B49F-451D-9577-04A717543531}" type="presOf" srcId="{A35510BF-47CF-4417-BF93-EBA551707093}" destId="{6CBF69BF-47C4-4C0B-A1FC-62DD62239422}" srcOrd="1" destOrd="0" presId="urn:microsoft.com/office/officeart/2005/8/layout/list1"/>
    <dgm:cxn modelId="{C9A2586A-8AAE-495C-A892-B8DCBEC255A0}" type="presOf" srcId="{52426017-B13A-4D49-AC51-E8B53DFB4E27}" destId="{A001D941-F54A-49D6-86BA-BAAE17FFAEFC}" srcOrd="1" destOrd="0" presId="urn:microsoft.com/office/officeart/2005/8/layout/list1"/>
    <dgm:cxn modelId="{C3B7F9A8-9262-49E7-8208-1E12694C586C}" type="presOf" srcId="{CF6CB458-6D61-406F-B3D8-923A1E504C36}" destId="{6219509E-76E2-44BF-9EAF-2B9E2B8A79E1}" srcOrd="1" destOrd="0" presId="urn:microsoft.com/office/officeart/2005/8/layout/list1"/>
    <dgm:cxn modelId="{48B7508A-794E-4A2C-A336-CE76FA528524}" srcId="{A35510BF-47CF-4417-BF93-EBA551707093}" destId="{BBBE63B8-E3A7-4AC7-BBDF-63E5A4062311}" srcOrd="0" destOrd="0" parTransId="{39604007-21FB-4658-8175-F9DE213294EB}" sibTransId="{00807064-81F5-431C-AE56-63A9D87D592D}"/>
    <dgm:cxn modelId="{3F8F821E-95C5-42B3-A5F3-B99EE161EBB2}" srcId="{11BABCE0-7F61-4CD6-AA32-DD4992015AEE}" destId="{A35510BF-47CF-4417-BF93-EBA551707093}" srcOrd="0" destOrd="0" parTransId="{1970C32E-0D0D-493B-96B1-1940E3F50209}" sibTransId="{BB68F875-73AB-4DC9-AFBA-E44A048E6D93}"/>
    <dgm:cxn modelId="{187DF393-4B62-4960-8B0B-591148DC26E8}" type="presOf" srcId="{52426017-B13A-4D49-AC51-E8B53DFB4E27}" destId="{405C974C-E620-4996-A7C4-7511A86A9D43}" srcOrd="0" destOrd="0" presId="urn:microsoft.com/office/officeart/2005/8/layout/list1"/>
    <dgm:cxn modelId="{F5079610-FB12-4617-AC04-66CD783F25E2}" type="presOf" srcId="{1BD2D60F-2485-4506-8FD7-61E847B2BFA3}" destId="{6429D6A3-D98B-4434-A638-404387903427}" srcOrd="0" destOrd="0" presId="urn:microsoft.com/office/officeart/2005/8/layout/list1"/>
    <dgm:cxn modelId="{A3F052EA-83F5-4E34-8186-89DD94D6FFC2}" srcId="{52426017-B13A-4D49-AC51-E8B53DFB4E27}" destId="{1BD2D60F-2485-4506-8FD7-61E847B2BFA3}" srcOrd="0" destOrd="0" parTransId="{1E922C14-BE96-4A37-B692-17E0E1B911F9}" sibTransId="{884E2B97-D057-4842-8C44-F9D43D8F25CE}"/>
    <dgm:cxn modelId="{6ACF3645-361F-4902-8A13-F8CCD7BBE9C2}" srcId="{11BABCE0-7F61-4CD6-AA32-DD4992015AEE}" destId="{52426017-B13A-4D49-AC51-E8B53DFB4E27}" srcOrd="1" destOrd="0" parTransId="{C76259ED-0225-4E87-8F39-A7F60FE0D289}" sibTransId="{3F6D1AB4-CEF6-49C3-9FC6-D19A7689CF8B}"/>
    <dgm:cxn modelId="{9B224395-5C1D-460C-9124-C91F019F1D22}" type="presOf" srcId="{CF6CB458-6D61-406F-B3D8-923A1E504C36}" destId="{5943319D-8398-4862-9A81-89D4091AF92E}" srcOrd="0" destOrd="0" presId="urn:microsoft.com/office/officeart/2005/8/layout/list1"/>
    <dgm:cxn modelId="{A232038F-6CD0-4271-9A5E-306978103FB7}" srcId="{CF6CB458-6D61-406F-B3D8-923A1E504C36}" destId="{FA08BEC3-BB1D-4827-9279-59954B3F3C17}" srcOrd="0" destOrd="0" parTransId="{1B134BC8-3623-436A-BB11-0A4B14AEF070}" sibTransId="{E7A60B99-E674-4CB2-8677-00C729D910A7}"/>
    <dgm:cxn modelId="{90D2934D-58C1-453E-834B-A55BC49A43CB}" type="presOf" srcId="{11BABCE0-7F61-4CD6-AA32-DD4992015AEE}" destId="{D6F0D94A-7803-46D3-9036-0E302DF7B864}" srcOrd="0" destOrd="0" presId="urn:microsoft.com/office/officeart/2005/8/layout/list1"/>
    <dgm:cxn modelId="{5B3934A3-3033-4C5E-A455-A26C21D904D8}" srcId="{11BABCE0-7F61-4CD6-AA32-DD4992015AEE}" destId="{CF6CB458-6D61-406F-B3D8-923A1E504C36}" srcOrd="2" destOrd="0" parTransId="{4084AAFD-5E64-44D1-8C9B-8DBB73655BBB}" sibTransId="{4D6DD4D2-E585-4C0E-B50D-8EFDD6AA8BB5}"/>
    <dgm:cxn modelId="{E5D3D199-5B2E-484C-B80B-2D40C1903F73}" type="presOf" srcId="{BBBE63B8-E3A7-4AC7-BBDF-63E5A4062311}" destId="{DA6A1BF8-C8DE-41CF-9BB8-411EDBA6E413}" srcOrd="0" destOrd="0" presId="urn:microsoft.com/office/officeart/2005/8/layout/list1"/>
    <dgm:cxn modelId="{A8330013-D217-459B-AAB1-0E6FE9EA51A4}" type="presOf" srcId="{A35510BF-47CF-4417-BF93-EBA551707093}" destId="{13E34E3D-12DB-409E-AFA0-D7706CBE6731}" srcOrd="0" destOrd="0" presId="urn:microsoft.com/office/officeart/2005/8/layout/list1"/>
    <dgm:cxn modelId="{34C7A225-19E5-44A3-A582-D7C2C70C9995}" type="presParOf" srcId="{D6F0D94A-7803-46D3-9036-0E302DF7B864}" destId="{4678CE50-1DFB-47C0-9FD1-6111BF9B959B}" srcOrd="0" destOrd="0" presId="urn:microsoft.com/office/officeart/2005/8/layout/list1"/>
    <dgm:cxn modelId="{F9B1A602-9B8C-4A5E-988F-5FAEB5C3CBD7}" type="presParOf" srcId="{4678CE50-1DFB-47C0-9FD1-6111BF9B959B}" destId="{13E34E3D-12DB-409E-AFA0-D7706CBE6731}" srcOrd="0" destOrd="0" presId="urn:microsoft.com/office/officeart/2005/8/layout/list1"/>
    <dgm:cxn modelId="{FA3C63BA-CD7D-4CB3-BC94-2AEB8A17B495}" type="presParOf" srcId="{4678CE50-1DFB-47C0-9FD1-6111BF9B959B}" destId="{6CBF69BF-47C4-4C0B-A1FC-62DD62239422}" srcOrd="1" destOrd="0" presId="urn:microsoft.com/office/officeart/2005/8/layout/list1"/>
    <dgm:cxn modelId="{56F308BC-D828-48B6-9D21-FE741261937F}" type="presParOf" srcId="{D6F0D94A-7803-46D3-9036-0E302DF7B864}" destId="{66BE7610-CFB3-4708-A3BE-5C21ED4DB6A3}" srcOrd="1" destOrd="0" presId="urn:microsoft.com/office/officeart/2005/8/layout/list1"/>
    <dgm:cxn modelId="{402F7ED3-42C8-4A2A-88DB-ED7C3BA616F9}" type="presParOf" srcId="{D6F0D94A-7803-46D3-9036-0E302DF7B864}" destId="{DA6A1BF8-C8DE-41CF-9BB8-411EDBA6E413}" srcOrd="2" destOrd="0" presId="urn:microsoft.com/office/officeart/2005/8/layout/list1"/>
    <dgm:cxn modelId="{F10647DE-C372-47B6-9D41-E29089DEA773}" type="presParOf" srcId="{D6F0D94A-7803-46D3-9036-0E302DF7B864}" destId="{05FCFBA4-5D4E-47EA-8EDC-055B56E52D04}" srcOrd="3" destOrd="0" presId="urn:microsoft.com/office/officeart/2005/8/layout/list1"/>
    <dgm:cxn modelId="{F4E2C11E-300E-4E56-AB27-A6CE19B94C0C}" type="presParOf" srcId="{D6F0D94A-7803-46D3-9036-0E302DF7B864}" destId="{4EEF7024-25B1-4CD1-8F7A-09DB3BE81181}" srcOrd="4" destOrd="0" presId="urn:microsoft.com/office/officeart/2005/8/layout/list1"/>
    <dgm:cxn modelId="{8051FA32-B9BC-4EF0-A9DE-56FD99BD01FE}" type="presParOf" srcId="{4EEF7024-25B1-4CD1-8F7A-09DB3BE81181}" destId="{405C974C-E620-4996-A7C4-7511A86A9D43}" srcOrd="0" destOrd="0" presId="urn:microsoft.com/office/officeart/2005/8/layout/list1"/>
    <dgm:cxn modelId="{2A2C6619-1CE2-4F52-A275-71AD385B0330}" type="presParOf" srcId="{4EEF7024-25B1-4CD1-8F7A-09DB3BE81181}" destId="{A001D941-F54A-49D6-86BA-BAAE17FFAEFC}" srcOrd="1" destOrd="0" presId="urn:microsoft.com/office/officeart/2005/8/layout/list1"/>
    <dgm:cxn modelId="{58A5D032-2C28-430D-8F32-F5A3C8B8EC40}" type="presParOf" srcId="{D6F0D94A-7803-46D3-9036-0E302DF7B864}" destId="{15967D4D-9473-477B-AA44-86FDC463BBCD}" srcOrd="5" destOrd="0" presId="urn:microsoft.com/office/officeart/2005/8/layout/list1"/>
    <dgm:cxn modelId="{16F39700-B49C-44D3-8652-2BA3AE222157}" type="presParOf" srcId="{D6F0D94A-7803-46D3-9036-0E302DF7B864}" destId="{6429D6A3-D98B-4434-A638-404387903427}" srcOrd="6" destOrd="0" presId="urn:microsoft.com/office/officeart/2005/8/layout/list1"/>
    <dgm:cxn modelId="{3CDC9D93-1AF0-4E44-BDD2-93046B856107}" type="presParOf" srcId="{D6F0D94A-7803-46D3-9036-0E302DF7B864}" destId="{502DCC84-921E-4D39-BF60-153948FB5B54}" srcOrd="7" destOrd="0" presId="urn:microsoft.com/office/officeart/2005/8/layout/list1"/>
    <dgm:cxn modelId="{33F77BF8-9DA6-4525-AF95-BA5DB515CFE2}" type="presParOf" srcId="{D6F0D94A-7803-46D3-9036-0E302DF7B864}" destId="{BB73214E-6EFD-49BA-9CD1-B99ADDB2FABF}" srcOrd="8" destOrd="0" presId="urn:microsoft.com/office/officeart/2005/8/layout/list1"/>
    <dgm:cxn modelId="{6271038A-DF4E-42C0-8E64-247973033554}" type="presParOf" srcId="{BB73214E-6EFD-49BA-9CD1-B99ADDB2FABF}" destId="{5943319D-8398-4862-9A81-89D4091AF92E}" srcOrd="0" destOrd="0" presId="urn:microsoft.com/office/officeart/2005/8/layout/list1"/>
    <dgm:cxn modelId="{76DC657A-9F42-4A94-8FD8-482FAD05A292}" type="presParOf" srcId="{BB73214E-6EFD-49BA-9CD1-B99ADDB2FABF}" destId="{6219509E-76E2-44BF-9EAF-2B9E2B8A79E1}" srcOrd="1" destOrd="0" presId="urn:microsoft.com/office/officeart/2005/8/layout/list1"/>
    <dgm:cxn modelId="{7E6F2288-9FA4-41BB-A6C3-2B1B1669AEA7}" type="presParOf" srcId="{D6F0D94A-7803-46D3-9036-0E302DF7B864}" destId="{46CCA71E-1989-4B56-897F-072C6EDB77A3}" srcOrd="9" destOrd="0" presId="urn:microsoft.com/office/officeart/2005/8/layout/list1"/>
    <dgm:cxn modelId="{FF6558EA-5366-4CBB-9E59-54EFFCD38CAA}" type="presParOf" srcId="{D6F0D94A-7803-46D3-9036-0E302DF7B864}" destId="{7D51E24B-7611-4C17-847C-93D9B67A92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6A1F5-D1E4-4037-BAD9-8AC72A448C57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8D8F0A-3A56-4AC3-B53D-D2EE7718C4CC}">
      <dgm:prSet phldrT="[Text]"/>
      <dgm:spPr/>
      <dgm:t>
        <a:bodyPr/>
        <a:lstStyle/>
        <a:p>
          <a:pPr algn="ctr"/>
          <a:r>
            <a:rPr lang="en-US" b="1" dirty="0" smtClean="0"/>
            <a:t>UTM Firewall</a:t>
          </a:r>
          <a:endParaRPr lang="en-US" b="1" dirty="0"/>
        </a:p>
      </dgm:t>
    </dgm:pt>
    <dgm:pt modelId="{EE403B79-20A4-468E-88A1-1550846A69A7}" type="parTrans" cxnId="{333E488C-CCB1-4A5A-A81D-7A54D54E5731}">
      <dgm:prSet/>
      <dgm:spPr/>
      <dgm:t>
        <a:bodyPr/>
        <a:lstStyle/>
        <a:p>
          <a:endParaRPr lang="en-US"/>
        </a:p>
      </dgm:t>
    </dgm:pt>
    <dgm:pt modelId="{58115455-49E0-4651-A0D4-40F6AFC9B764}" type="sibTrans" cxnId="{333E488C-CCB1-4A5A-A81D-7A54D54E5731}">
      <dgm:prSet/>
      <dgm:spPr/>
      <dgm:t>
        <a:bodyPr/>
        <a:lstStyle/>
        <a:p>
          <a:endParaRPr lang="en-US"/>
        </a:p>
      </dgm:t>
    </dgm:pt>
    <dgm:pt modelId="{287FDF4B-B0B3-486C-9577-BC44B9E567DA}">
      <dgm:prSet phldrT="[Text]"/>
      <dgm:spPr/>
      <dgm:t>
        <a:bodyPr/>
        <a:lstStyle/>
        <a:p>
          <a:r>
            <a:rPr lang="en-US" dirty="0" err="1" smtClean="0"/>
            <a:t>Stateful</a:t>
          </a:r>
          <a:r>
            <a:rPr lang="en-US" dirty="0" smtClean="0"/>
            <a:t> Packet Inspection</a:t>
          </a:r>
          <a:endParaRPr lang="en-US" dirty="0"/>
        </a:p>
      </dgm:t>
    </dgm:pt>
    <dgm:pt modelId="{BF0694EB-2A3B-4E9F-95CE-D3F8D28B1038}" type="parTrans" cxnId="{CD07CABC-E33F-4479-9718-C7D6D35475E5}">
      <dgm:prSet/>
      <dgm:spPr/>
      <dgm:t>
        <a:bodyPr/>
        <a:lstStyle/>
        <a:p>
          <a:endParaRPr lang="en-US"/>
        </a:p>
      </dgm:t>
    </dgm:pt>
    <dgm:pt modelId="{2DE3AF77-947B-4345-A26B-F6E456922837}" type="sibTrans" cxnId="{CD07CABC-E33F-4479-9718-C7D6D35475E5}">
      <dgm:prSet/>
      <dgm:spPr/>
      <dgm:t>
        <a:bodyPr/>
        <a:lstStyle/>
        <a:p>
          <a:endParaRPr lang="en-US"/>
        </a:p>
      </dgm:t>
    </dgm:pt>
    <dgm:pt modelId="{F9BCB690-E656-4907-B856-B7C7E3C06329}">
      <dgm:prSet phldrT="[Text]"/>
      <dgm:spPr/>
      <dgm:t>
        <a:bodyPr/>
        <a:lstStyle/>
        <a:p>
          <a:r>
            <a:rPr lang="en-US" dirty="0" smtClean="0"/>
            <a:t>VPN</a:t>
          </a:r>
          <a:endParaRPr lang="en-US" dirty="0"/>
        </a:p>
      </dgm:t>
    </dgm:pt>
    <dgm:pt modelId="{6A645E05-570F-416C-8AFC-64ED9185858F}" type="parTrans" cxnId="{FE7A1356-E71B-4364-B6AA-533540998257}">
      <dgm:prSet/>
      <dgm:spPr/>
      <dgm:t>
        <a:bodyPr/>
        <a:lstStyle/>
        <a:p>
          <a:endParaRPr lang="en-US"/>
        </a:p>
      </dgm:t>
    </dgm:pt>
    <dgm:pt modelId="{31A2F381-DA17-43FE-9701-1859A78257A3}" type="sibTrans" cxnId="{FE7A1356-E71B-4364-B6AA-533540998257}">
      <dgm:prSet/>
      <dgm:spPr/>
      <dgm:t>
        <a:bodyPr/>
        <a:lstStyle/>
        <a:p>
          <a:endParaRPr lang="en-US"/>
        </a:p>
      </dgm:t>
    </dgm:pt>
    <dgm:pt modelId="{D844771F-CAD0-4355-B75D-EFCCEB741AF3}">
      <dgm:prSet phldrT="[Text]"/>
      <dgm:spPr/>
      <dgm:t>
        <a:bodyPr/>
        <a:lstStyle/>
        <a:p>
          <a:r>
            <a:rPr lang="en-US" dirty="0" smtClean="0"/>
            <a:t>IPS</a:t>
          </a:r>
          <a:endParaRPr lang="en-US" dirty="0"/>
        </a:p>
      </dgm:t>
    </dgm:pt>
    <dgm:pt modelId="{0B59E4B6-439D-4AF1-9374-BAA0BEFF1E36}" type="parTrans" cxnId="{A899EDA4-323D-4C8E-B657-C84BAE91DD46}">
      <dgm:prSet/>
      <dgm:spPr/>
      <dgm:t>
        <a:bodyPr/>
        <a:lstStyle/>
        <a:p>
          <a:endParaRPr lang="en-US"/>
        </a:p>
      </dgm:t>
    </dgm:pt>
    <dgm:pt modelId="{99595343-39CA-4FD3-8C10-E9A066B063C0}" type="sibTrans" cxnId="{A899EDA4-323D-4C8E-B657-C84BAE91DD46}">
      <dgm:prSet/>
      <dgm:spPr/>
      <dgm:t>
        <a:bodyPr/>
        <a:lstStyle/>
        <a:p>
          <a:endParaRPr lang="en-US"/>
        </a:p>
      </dgm:t>
    </dgm:pt>
    <dgm:pt modelId="{672F8DF6-0CC6-40A6-9C06-EAFB411E2E6E}">
      <dgm:prSet phldrT="[Text]"/>
      <dgm:spPr/>
      <dgm:t>
        <a:bodyPr/>
        <a:lstStyle/>
        <a:p>
          <a:r>
            <a:rPr lang="en-US" dirty="0" smtClean="0"/>
            <a:t>Application Control</a:t>
          </a:r>
          <a:endParaRPr lang="en-US" dirty="0"/>
        </a:p>
      </dgm:t>
    </dgm:pt>
    <dgm:pt modelId="{F000F456-9E60-4230-B7B4-F37FAFF6CDA5}" type="parTrans" cxnId="{97A99C7A-8710-4FEC-8A64-2EB5C9E06B7B}">
      <dgm:prSet/>
      <dgm:spPr/>
      <dgm:t>
        <a:bodyPr/>
        <a:lstStyle/>
        <a:p>
          <a:endParaRPr lang="en-US"/>
        </a:p>
      </dgm:t>
    </dgm:pt>
    <dgm:pt modelId="{366AB6C5-9052-4851-8832-15EA0DB9FC64}" type="sibTrans" cxnId="{97A99C7A-8710-4FEC-8A64-2EB5C9E06B7B}">
      <dgm:prSet/>
      <dgm:spPr/>
      <dgm:t>
        <a:bodyPr/>
        <a:lstStyle/>
        <a:p>
          <a:endParaRPr lang="en-US"/>
        </a:p>
      </dgm:t>
    </dgm:pt>
    <dgm:pt modelId="{9B920390-8122-4C28-941B-A43DC9C02368}">
      <dgm:prSet phldrT="[Text]"/>
      <dgm:spPr/>
      <dgm:t>
        <a:bodyPr/>
        <a:lstStyle/>
        <a:p>
          <a:r>
            <a:rPr lang="en-US" dirty="0" smtClean="0"/>
            <a:t>Anti-virus</a:t>
          </a:r>
          <a:endParaRPr lang="en-US" dirty="0"/>
        </a:p>
      </dgm:t>
    </dgm:pt>
    <dgm:pt modelId="{1AFCA571-4AC5-4FC5-B533-C4AE98F7A3E3}" type="parTrans" cxnId="{F5DFF404-CC6B-44E9-BEA6-47E47784545E}">
      <dgm:prSet/>
      <dgm:spPr/>
      <dgm:t>
        <a:bodyPr/>
        <a:lstStyle/>
        <a:p>
          <a:endParaRPr lang="en-US"/>
        </a:p>
      </dgm:t>
    </dgm:pt>
    <dgm:pt modelId="{76729342-CE65-47A8-96E0-788D3BD2EC3A}" type="sibTrans" cxnId="{F5DFF404-CC6B-44E9-BEA6-47E47784545E}">
      <dgm:prSet/>
      <dgm:spPr/>
      <dgm:t>
        <a:bodyPr/>
        <a:lstStyle/>
        <a:p>
          <a:endParaRPr lang="en-US"/>
        </a:p>
      </dgm:t>
    </dgm:pt>
    <dgm:pt modelId="{3503B706-A17B-4F05-B697-ABADA7E26B99}">
      <dgm:prSet phldrT="[Text]"/>
      <dgm:spPr/>
      <dgm:t>
        <a:bodyPr/>
        <a:lstStyle/>
        <a:p>
          <a:r>
            <a:rPr lang="en-US" dirty="0" smtClean="0"/>
            <a:t>Anti-spam</a:t>
          </a:r>
          <a:endParaRPr lang="en-US" dirty="0"/>
        </a:p>
      </dgm:t>
    </dgm:pt>
    <dgm:pt modelId="{2BF34FC6-C518-4244-A0DA-ECAAC81411AC}" type="parTrans" cxnId="{D73457CC-DB27-40BE-B5A5-7A0176C7379C}">
      <dgm:prSet/>
      <dgm:spPr/>
      <dgm:t>
        <a:bodyPr/>
        <a:lstStyle/>
        <a:p>
          <a:endParaRPr lang="en-US"/>
        </a:p>
      </dgm:t>
    </dgm:pt>
    <dgm:pt modelId="{43C5E1C5-17F6-4A8B-B45B-7139CC58E5B8}" type="sibTrans" cxnId="{D73457CC-DB27-40BE-B5A5-7A0176C7379C}">
      <dgm:prSet/>
      <dgm:spPr/>
      <dgm:t>
        <a:bodyPr/>
        <a:lstStyle/>
        <a:p>
          <a:endParaRPr lang="en-US"/>
        </a:p>
      </dgm:t>
    </dgm:pt>
    <dgm:pt modelId="{C2E57155-CCE1-4EE9-9840-9E8E1EA48E00}">
      <dgm:prSet phldrT="[Text]"/>
      <dgm:spPr/>
      <dgm:t>
        <a:bodyPr/>
        <a:lstStyle/>
        <a:p>
          <a:r>
            <a:rPr lang="en-US" dirty="0" smtClean="0"/>
            <a:t>Web filtering</a:t>
          </a:r>
          <a:endParaRPr lang="en-US" dirty="0"/>
        </a:p>
      </dgm:t>
    </dgm:pt>
    <dgm:pt modelId="{D986A8FB-1B4E-418D-8F9C-EFFABB672046}" type="parTrans" cxnId="{00DB1EF1-37EA-4291-8724-336033C0ADF6}">
      <dgm:prSet/>
      <dgm:spPr/>
      <dgm:t>
        <a:bodyPr/>
        <a:lstStyle/>
        <a:p>
          <a:endParaRPr lang="en-US"/>
        </a:p>
      </dgm:t>
    </dgm:pt>
    <dgm:pt modelId="{4DB3144E-CBA1-458D-9361-00E3970D01A0}" type="sibTrans" cxnId="{00DB1EF1-37EA-4291-8724-336033C0ADF6}">
      <dgm:prSet/>
      <dgm:spPr/>
      <dgm:t>
        <a:bodyPr/>
        <a:lstStyle/>
        <a:p>
          <a:endParaRPr lang="en-US"/>
        </a:p>
      </dgm:t>
    </dgm:pt>
    <dgm:pt modelId="{F612C137-8177-4BB8-A2C4-F07BFB24C8A4}" type="pres">
      <dgm:prSet presAssocID="{A1D6A1F5-D1E4-4037-BAD9-8AC72A448C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8BB65-1E44-41A4-885A-52DFFA91D21E}" type="pres">
      <dgm:prSet presAssocID="{0C8D8F0A-3A56-4AC3-B53D-D2EE7718C4C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6D63-E837-4B43-BB1E-F52E54BA0DDF}" type="pres">
      <dgm:prSet presAssocID="{58115455-49E0-4651-A0D4-40F6AFC9B764}" presName="spacer" presStyleCnt="0"/>
      <dgm:spPr/>
    </dgm:pt>
    <dgm:pt modelId="{D6EB8895-88B6-4EE1-BD70-B92BBF64B758}" type="pres">
      <dgm:prSet presAssocID="{287FDF4B-B0B3-486C-9577-BC44B9E567D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602D1-4F98-410F-B6A5-FEFA78AF6210}" type="pres">
      <dgm:prSet presAssocID="{2DE3AF77-947B-4345-A26B-F6E456922837}" presName="spacer" presStyleCnt="0"/>
      <dgm:spPr/>
    </dgm:pt>
    <dgm:pt modelId="{8B389AFD-54D5-4FCC-9D52-125B0FFEBAB3}" type="pres">
      <dgm:prSet presAssocID="{F9BCB690-E656-4907-B856-B7C7E3C0632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FEFC-4097-44FB-98AF-5ACF1678A55D}" type="pres">
      <dgm:prSet presAssocID="{31A2F381-DA17-43FE-9701-1859A78257A3}" presName="spacer" presStyleCnt="0"/>
      <dgm:spPr/>
    </dgm:pt>
    <dgm:pt modelId="{B812DB2F-47D0-48EA-8124-1BBC9C4059D3}" type="pres">
      <dgm:prSet presAssocID="{D844771F-CAD0-4355-B75D-EFCCEB741AF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898E3-BBB6-46F0-9F2C-07DD44954C6A}" type="pres">
      <dgm:prSet presAssocID="{99595343-39CA-4FD3-8C10-E9A066B063C0}" presName="spacer" presStyleCnt="0"/>
      <dgm:spPr/>
    </dgm:pt>
    <dgm:pt modelId="{BD15F30C-CB04-4731-A713-427E8D853890}" type="pres">
      <dgm:prSet presAssocID="{672F8DF6-0CC6-40A6-9C06-EAFB411E2E6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C9FE2-B7A1-48F2-AC83-8AAC574671F8}" type="pres">
      <dgm:prSet presAssocID="{366AB6C5-9052-4851-8832-15EA0DB9FC64}" presName="spacer" presStyleCnt="0"/>
      <dgm:spPr/>
    </dgm:pt>
    <dgm:pt modelId="{9374792B-6D81-4EE8-8278-01FBC92DD30D}" type="pres">
      <dgm:prSet presAssocID="{9B920390-8122-4C28-941B-A43DC9C0236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95343-259F-474B-95F2-F8E456621A30}" type="pres">
      <dgm:prSet presAssocID="{76729342-CE65-47A8-96E0-788D3BD2EC3A}" presName="spacer" presStyleCnt="0"/>
      <dgm:spPr/>
    </dgm:pt>
    <dgm:pt modelId="{73671D48-7F50-4A9A-BA4C-7AAC9EF78B63}" type="pres">
      <dgm:prSet presAssocID="{3503B706-A17B-4F05-B697-ABADA7E26B9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8DC0E-C904-4888-9C58-7ED72CE97D70}" type="pres">
      <dgm:prSet presAssocID="{43C5E1C5-17F6-4A8B-B45B-7139CC58E5B8}" presName="spacer" presStyleCnt="0"/>
      <dgm:spPr/>
    </dgm:pt>
    <dgm:pt modelId="{21BDC793-6890-46E5-9860-D639FA6D2958}" type="pres">
      <dgm:prSet presAssocID="{C2E57155-CCE1-4EE9-9840-9E8E1EA48E0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D5280-1858-40F6-AA3A-74DE00F550E6}" type="presOf" srcId="{9B920390-8122-4C28-941B-A43DC9C02368}" destId="{9374792B-6D81-4EE8-8278-01FBC92DD30D}" srcOrd="0" destOrd="0" presId="urn:microsoft.com/office/officeart/2005/8/layout/vList2"/>
    <dgm:cxn modelId="{530174FC-FB6D-4B99-BEB8-4A2601EFD983}" type="presOf" srcId="{C2E57155-CCE1-4EE9-9840-9E8E1EA48E00}" destId="{21BDC793-6890-46E5-9860-D639FA6D2958}" srcOrd="0" destOrd="0" presId="urn:microsoft.com/office/officeart/2005/8/layout/vList2"/>
    <dgm:cxn modelId="{333E488C-CCB1-4A5A-A81D-7A54D54E5731}" srcId="{A1D6A1F5-D1E4-4037-BAD9-8AC72A448C57}" destId="{0C8D8F0A-3A56-4AC3-B53D-D2EE7718C4CC}" srcOrd="0" destOrd="0" parTransId="{EE403B79-20A4-468E-88A1-1550846A69A7}" sibTransId="{58115455-49E0-4651-A0D4-40F6AFC9B764}"/>
    <dgm:cxn modelId="{FE7A1356-E71B-4364-B6AA-533540998257}" srcId="{A1D6A1F5-D1E4-4037-BAD9-8AC72A448C57}" destId="{F9BCB690-E656-4907-B856-B7C7E3C06329}" srcOrd="2" destOrd="0" parTransId="{6A645E05-570F-416C-8AFC-64ED9185858F}" sibTransId="{31A2F381-DA17-43FE-9701-1859A78257A3}"/>
    <dgm:cxn modelId="{97A99C7A-8710-4FEC-8A64-2EB5C9E06B7B}" srcId="{A1D6A1F5-D1E4-4037-BAD9-8AC72A448C57}" destId="{672F8DF6-0CC6-40A6-9C06-EAFB411E2E6E}" srcOrd="4" destOrd="0" parTransId="{F000F456-9E60-4230-B7B4-F37FAFF6CDA5}" sibTransId="{366AB6C5-9052-4851-8832-15EA0DB9FC64}"/>
    <dgm:cxn modelId="{1EC07C4B-D0F3-44A0-9A97-698E2127C660}" type="presOf" srcId="{672F8DF6-0CC6-40A6-9C06-EAFB411E2E6E}" destId="{BD15F30C-CB04-4731-A713-427E8D853890}" srcOrd="0" destOrd="0" presId="urn:microsoft.com/office/officeart/2005/8/layout/vList2"/>
    <dgm:cxn modelId="{3E34644B-5D91-423B-A784-88B86238E768}" type="presOf" srcId="{287FDF4B-B0B3-486C-9577-BC44B9E567DA}" destId="{D6EB8895-88B6-4EE1-BD70-B92BBF64B758}" srcOrd="0" destOrd="0" presId="urn:microsoft.com/office/officeart/2005/8/layout/vList2"/>
    <dgm:cxn modelId="{AADDBE65-FC09-4F6A-BF5F-09036B8073A6}" type="presOf" srcId="{A1D6A1F5-D1E4-4037-BAD9-8AC72A448C57}" destId="{F612C137-8177-4BB8-A2C4-F07BFB24C8A4}" srcOrd="0" destOrd="0" presId="urn:microsoft.com/office/officeart/2005/8/layout/vList2"/>
    <dgm:cxn modelId="{CD07CABC-E33F-4479-9718-C7D6D35475E5}" srcId="{A1D6A1F5-D1E4-4037-BAD9-8AC72A448C57}" destId="{287FDF4B-B0B3-486C-9577-BC44B9E567DA}" srcOrd="1" destOrd="0" parTransId="{BF0694EB-2A3B-4E9F-95CE-D3F8D28B1038}" sibTransId="{2DE3AF77-947B-4345-A26B-F6E456922837}"/>
    <dgm:cxn modelId="{9BA79F08-60E6-435F-B8B3-B3CEC39BAC80}" type="presOf" srcId="{3503B706-A17B-4F05-B697-ABADA7E26B99}" destId="{73671D48-7F50-4A9A-BA4C-7AAC9EF78B63}" srcOrd="0" destOrd="0" presId="urn:microsoft.com/office/officeart/2005/8/layout/vList2"/>
    <dgm:cxn modelId="{C0584B41-9BB7-4FC2-AFFC-9F3AF43F7286}" type="presOf" srcId="{F9BCB690-E656-4907-B856-B7C7E3C06329}" destId="{8B389AFD-54D5-4FCC-9D52-125B0FFEBAB3}" srcOrd="0" destOrd="0" presId="urn:microsoft.com/office/officeart/2005/8/layout/vList2"/>
    <dgm:cxn modelId="{842B0869-4677-44C3-BB94-014301D39993}" type="presOf" srcId="{D844771F-CAD0-4355-B75D-EFCCEB741AF3}" destId="{B812DB2F-47D0-48EA-8124-1BBC9C4059D3}" srcOrd="0" destOrd="0" presId="urn:microsoft.com/office/officeart/2005/8/layout/vList2"/>
    <dgm:cxn modelId="{D73457CC-DB27-40BE-B5A5-7A0176C7379C}" srcId="{A1D6A1F5-D1E4-4037-BAD9-8AC72A448C57}" destId="{3503B706-A17B-4F05-B697-ABADA7E26B99}" srcOrd="6" destOrd="0" parTransId="{2BF34FC6-C518-4244-A0DA-ECAAC81411AC}" sibTransId="{43C5E1C5-17F6-4A8B-B45B-7139CC58E5B8}"/>
    <dgm:cxn modelId="{5243273B-1E4B-4F80-AC59-467046996009}" type="presOf" srcId="{0C8D8F0A-3A56-4AC3-B53D-D2EE7718C4CC}" destId="{02C8BB65-1E44-41A4-885A-52DFFA91D21E}" srcOrd="0" destOrd="0" presId="urn:microsoft.com/office/officeart/2005/8/layout/vList2"/>
    <dgm:cxn modelId="{00DB1EF1-37EA-4291-8724-336033C0ADF6}" srcId="{A1D6A1F5-D1E4-4037-BAD9-8AC72A448C57}" destId="{C2E57155-CCE1-4EE9-9840-9E8E1EA48E00}" srcOrd="7" destOrd="0" parTransId="{D986A8FB-1B4E-418D-8F9C-EFFABB672046}" sibTransId="{4DB3144E-CBA1-458D-9361-00E3970D01A0}"/>
    <dgm:cxn modelId="{A899EDA4-323D-4C8E-B657-C84BAE91DD46}" srcId="{A1D6A1F5-D1E4-4037-BAD9-8AC72A448C57}" destId="{D844771F-CAD0-4355-B75D-EFCCEB741AF3}" srcOrd="3" destOrd="0" parTransId="{0B59E4B6-439D-4AF1-9374-BAA0BEFF1E36}" sibTransId="{99595343-39CA-4FD3-8C10-E9A066B063C0}"/>
    <dgm:cxn modelId="{F5DFF404-CC6B-44E9-BEA6-47E47784545E}" srcId="{A1D6A1F5-D1E4-4037-BAD9-8AC72A448C57}" destId="{9B920390-8122-4C28-941B-A43DC9C02368}" srcOrd="5" destOrd="0" parTransId="{1AFCA571-4AC5-4FC5-B533-C4AE98F7A3E3}" sibTransId="{76729342-CE65-47A8-96E0-788D3BD2EC3A}"/>
    <dgm:cxn modelId="{9B4E9261-A2A4-493D-8FA8-3ABA1BAE51CE}" type="presParOf" srcId="{F612C137-8177-4BB8-A2C4-F07BFB24C8A4}" destId="{02C8BB65-1E44-41A4-885A-52DFFA91D21E}" srcOrd="0" destOrd="0" presId="urn:microsoft.com/office/officeart/2005/8/layout/vList2"/>
    <dgm:cxn modelId="{EFF8C5E6-1FA4-4831-BB74-799AE281B853}" type="presParOf" srcId="{F612C137-8177-4BB8-A2C4-F07BFB24C8A4}" destId="{BFAE6D63-E837-4B43-BB1E-F52E54BA0DDF}" srcOrd="1" destOrd="0" presId="urn:microsoft.com/office/officeart/2005/8/layout/vList2"/>
    <dgm:cxn modelId="{94F7E993-DB13-4840-AD66-C274657204C3}" type="presParOf" srcId="{F612C137-8177-4BB8-A2C4-F07BFB24C8A4}" destId="{D6EB8895-88B6-4EE1-BD70-B92BBF64B758}" srcOrd="2" destOrd="0" presId="urn:microsoft.com/office/officeart/2005/8/layout/vList2"/>
    <dgm:cxn modelId="{251C1775-3AE6-4770-A909-87E7C8E856A5}" type="presParOf" srcId="{F612C137-8177-4BB8-A2C4-F07BFB24C8A4}" destId="{CC6602D1-4F98-410F-B6A5-FEFA78AF6210}" srcOrd="3" destOrd="0" presId="urn:microsoft.com/office/officeart/2005/8/layout/vList2"/>
    <dgm:cxn modelId="{C3909BFE-BEC0-4723-B674-1056BF20A83C}" type="presParOf" srcId="{F612C137-8177-4BB8-A2C4-F07BFB24C8A4}" destId="{8B389AFD-54D5-4FCC-9D52-125B0FFEBAB3}" srcOrd="4" destOrd="0" presId="urn:microsoft.com/office/officeart/2005/8/layout/vList2"/>
    <dgm:cxn modelId="{CC155CE0-502A-4DD4-A9BA-8D8665826107}" type="presParOf" srcId="{F612C137-8177-4BB8-A2C4-F07BFB24C8A4}" destId="{357DFEFC-4097-44FB-98AF-5ACF1678A55D}" srcOrd="5" destOrd="0" presId="urn:microsoft.com/office/officeart/2005/8/layout/vList2"/>
    <dgm:cxn modelId="{38C877BE-D5B4-49FF-949A-671D2CBE15BA}" type="presParOf" srcId="{F612C137-8177-4BB8-A2C4-F07BFB24C8A4}" destId="{B812DB2F-47D0-48EA-8124-1BBC9C4059D3}" srcOrd="6" destOrd="0" presId="urn:microsoft.com/office/officeart/2005/8/layout/vList2"/>
    <dgm:cxn modelId="{2377284A-3C88-426D-B5CC-AF2C13C7E709}" type="presParOf" srcId="{F612C137-8177-4BB8-A2C4-F07BFB24C8A4}" destId="{CB1898E3-BBB6-46F0-9F2C-07DD44954C6A}" srcOrd="7" destOrd="0" presId="urn:microsoft.com/office/officeart/2005/8/layout/vList2"/>
    <dgm:cxn modelId="{C695FD16-09D2-4768-85BD-D9D0E0864AC4}" type="presParOf" srcId="{F612C137-8177-4BB8-A2C4-F07BFB24C8A4}" destId="{BD15F30C-CB04-4731-A713-427E8D853890}" srcOrd="8" destOrd="0" presId="urn:microsoft.com/office/officeart/2005/8/layout/vList2"/>
    <dgm:cxn modelId="{0F88E8D8-23E5-48A2-9AAE-2CCFB5F4573B}" type="presParOf" srcId="{F612C137-8177-4BB8-A2C4-F07BFB24C8A4}" destId="{794C9FE2-B7A1-48F2-AC83-8AAC574671F8}" srcOrd="9" destOrd="0" presId="urn:microsoft.com/office/officeart/2005/8/layout/vList2"/>
    <dgm:cxn modelId="{B8A63150-9E99-42C4-9490-E665240607C4}" type="presParOf" srcId="{F612C137-8177-4BB8-A2C4-F07BFB24C8A4}" destId="{9374792B-6D81-4EE8-8278-01FBC92DD30D}" srcOrd="10" destOrd="0" presId="urn:microsoft.com/office/officeart/2005/8/layout/vList2"/>
    <dgm:cxn modelId="{4A8A79D5-4D0E-49FF-9C2B-DC4FC5596F2C}" type="presParOf" srcId="{F612C137-8177-4BB8-A2C4-F07BFB24C8A4}" destId="{6C395343-259F-474B-95F2-F8E456621A30}" srcOrd="11" destOrd="0" presId="urn:microsoft.com/office/officeart/2005/8/layout/vList2"/>
    <dgm:cxn modelId="{24651146-145C-498F-A5ED-7BD0A1BC0B24}" type="presParOf" srcId="{F612C137-8177-4BB8-A2C4-F07BFB24C8A4}" destId="{73671D48-7F50-4A9A-BA4C-7AAC9EF78B63}" srcOrd="12" destOrd="0" presId="urn:microsoft.com/office/officeart/2005/8/layout/vList2"/>
    <dgm:cxn modelId="{776C7006-E488-4113-A8C5-DF10E669E754}" type="presParOf" srcId="{F612C137-8177-4BB8-A2C4-F07BFB24C8A4}" destId="{7BB8DC0E-C904-4888-9C58-7ED72CE97D70}" srcOrd="13" destOrd="0" presId="urn:microsoft.com/office/officeart/2005/8/layout/vList2"/>
    <dgm:cxn modelId="{34FCA099-82F6-4580-B7A5-37AF6840D917}" type="presParOf" srcId="{F612C137-8177-4BB8-A2C4-F07BFB24C8A4}" destId="{21BDC793-6890-46E5-9860-D639FA6D295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D6A1F5-D1E4-4037-BAD9-8AC72A448C5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8D8F0A-3A56-4AC3-B53D-D2EE7718C4CC}">
      <dgm:prSet phldrT="[Text]"/>
      <dgm:spPr/>
      <dgm:t>
        <a:bodyPr/>
        <a:lstStyle/>
        <a:p>
          <a:pPr algn="ctr"/>
          <a:r>
            <a:rPr lang="en-US" b="1" dirty="0" smtClean="0"/>
            <a:t>Traditional Firewall</a:t>
          </a:r>
          <a:endParaRPr lang="en-US" b="1" dirty="0"/>
        </a:p>
      </dgm:t>
    </dgm:pt>
    <dgm:pt modelId="{EE403B79-20A4-468E-88A1-1550846A69A7}" type="parTrans" cxnId="{333E488C-CCB1-4A5A-A81D-7A54D54E5731}">
      <dgm:prSet/>
      <dgm:spPr/>
      <dgm:t>
        <a:bodyPr/>
        <a:lstStyle/>
        <a:p>
          <a:endParaRPr lang="en-US"/>
        </a:p>
      </dgm:t>
    </dgm:pt>
    <dgm:pt modelId="{58115455-49E0-4651-A0D4-40F6AFC9B764}" type="sibTrans" cxnId="{333E488C-CCB1-4A5A-A81D-7A54D54E5731}">
      <dgm:prSet/>
      <dgm:spPr/>
      <dgm:t>
        <a:bodyPr/>
        <a:lstStyle/>
        <a:p>
          <a:endParaRPr lang="en-US"/>
        </a:p>
      </dgm:t>
    </dgm:pt>
    <dgm:pt modelId="{287FDF4B-B0B3-486C-9577-BC44B9E567DA}">
      <dgm:prSet phldrT="[Text]"/>
      <dgm:spPr/>
      <dgm:t>
        <a:bodyPr/>
        <a:lstStyle/>
        <a:p>
          <a:r>
            <a:rPr lang="en-US" dirty="0" err="1" smtClean="0"/>
            <a:t>Stateful</a:t>
          </a:r>
          <a:r>
            <a:rPr lang="en-US" dirty="0" smtClean="0"/>
            <a:t> Packet Inspection</a:t>
          </a:r>
          <a:endParaRPr lang="en-US" dirty="0"/>
        </a:p>
      </dgm:t>
    </dgm:pt>
    <dgm:pt modelId="{BF0694EB-2A3B-4E9F-95CE-D3F8D28B1038}" type="parTrans" cxnId="{CD07CABC-E33F-4479-9718-C7D6D35475E5}">
      <dgm:prSet/>
      <dgm:spPr/>
      <dgm:t>
        <a:bodyPr/>
        <a:lstStyle/>
        <a:p>
          <a:endParaRPr lang="en-US"/>
        </a:p>
      </dgm:t>
    </dgm:pt>
    <dgm:pt modelId="{2DE3AF77-947B-4345-A26B-F6E456922837}" type="sibTrans" cxnId="{CD07CABC-E33F-4479-9718-C7D6D35475E5}">
      <dgm:prSet/>
      <dgm:spPr/>
      <dgm:t>
        <a:bodyPr/>
        <a:lstStyle/>
        <a:p>
          <a:endParaRPr lang="en-US"/>
        </a:p>
      </dgm:t>
    </dgm:pt>
    <dgm:pt modelId="{F9BCB690-E656-4907-B856-B7C7E3C06329}">
      <dgm:prSet phldrT="[Text]"/>
      <dgm:spPr/>
      <dgm:t>
        <a:bodyPr/>
        <a:lstStyle/>
        <a:p>
          <a:r>
            <a:rPr lang="en-US" dirty="0" smtClean="0"/>
            <a:t>VPN</a:t>
          </a:r>
          <a:endParaRPr lang="en-US" dirty="0"/>
        </a:p>
      </dgm:t>
    </dgm:pt>
    <dgm:pt modelId="{6A645E05-570F-416C-8AFC-64ED9185858F}" type="parTrans" cxnId="{FE7A1356-E71B-4364-B6AA-533540998257}">
      <dgm:prSet/>
      <dgm:spPr/>
      <dgm:t>
        <a:bodyPr/>
        <a:lstStyle/>
        <a:p>
          <a:endParaRPr lang="en-US"/>
        </a:p>
      </dgm:t>
    </dgm:pt>
    <dgm:pt modelId="{31A2F381-DA17-43FE-9701-1859A78257A3}" type="sibTrans" cxnId="{FE7A1356-E71B-4364-B6AA-533540998257}">
      <dgm:prSet/>
      <dgm:spPr/>
      <dgm:t>
        <a:bodyPr/>
        <a:lstStyle/>
        <a:p>
          <a:endParaRPr lang="en-US"/>
        </a:p>
      </dgm:t>
    </dgm:pt>
    <dgm:pt modelId="{D844771F-CAD0-4355-B75D-EFCCEB741AF3}">
      <dgm:prSet phldrT="[Text]"/>
      <dgm:spPr/>
      <dgm:t>
        <a:bodyPr/>
        <a:lstStyle/>
        <a:p>
          <a:r>
            <a:rPr lang="en-US" dirty="0" smtClean="0"/>
            <a:t>IPS *maybe*</a:t>
          </a:r>
          <a:endParaRPr lang="en-US" dirty="0"/>
        </a:p>
      </dgm:t>
    </dgm:pt>
    <dgm:pt modelId="{0B59E4B6-439D-4AF1-9374-BAA0BEFF1E36}" type="parTrans" cxnId="{A899EDA4-323D-4C8E-B657-C84BAE91DD46}">
      <dgm:prSet/>
      <dgm:spPr/>
      <dgm:t>
        <a:bodyPr/>
        <a:lstStyle/>
        <a:p>
          <a:endParaRPr lang="en-US"/>
        </a:p>
      </dgm:t>
    </dgm:pt>
    <dgm:pt modelId="{99595343-39CA-4FD3-8C10-E9A066B063C0}" type="sibTrans" cxnId="{A899EDA4-323D-4C8E-B657-C84BAE91DD46}">
      <dgm:prSet/>
      <dgm:spPr/>
      <dgm:t>
        <a:bodyPr/>
        <a:lstStyle/>
        <a:p>
          <a:endParaRPr lang="en-US"/>
        </a:p>
      </dgm:t>
    </dgm:pt>
    <dgm:pt modelId="{C2E57155-CCE1-4EE9-9840-9E8E1EA48E00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4DB3144E-CBA1-458D-9361-00E3970D01A0}" type="sibTrans" cxnId="{00DB1EF1-37EA-4291-8724-336033C0ADF6}">
      <dgm:prSet/>
      <dgm:spPr/>
      <dgm:t>
        <a:bodyPr/>
        <a:lstStyle/>
        <a:p>
          <a:endParaRPr lang="en-US"/>
        </a:p>
      </dgm:t>
    </dgm:pt>
    <dgm:pt modelId="{D986A8FB-1B4E-418D-8F9C-EFFABB672046}" type="parTrans" cxnId="{00DB1EF1-37EA-4291-8724-336033C0ADF6}">
      <dgm:prSet/>
      <dgm:spPr/>
      <dgm:t>
        <a:bodyPr/>
        <a:lstStyle/>
        <a:p>
          <a:endParaRPr lang="en-US"/>
        </a:p>
      </dgm:t>
    </dgm:pt>
    <dgm:pt modelId="{9B920390-8122-4C28-941B-A43DC9C02368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76729342-CE65-47A8-96E0-788D3BD2EC3A}" type="sibTrans" cxnId="{F5DFF404-CC6B-44E9-BEA6-47E47784545E}">
      <dgm:prSet/>
      <dgm:spPr/>
      <dgm:t>
        <a:bodyPr/>
        <a:lstStyle/>
        <a:p>
          <a:endParaRPr lang="en-US"/>
        </a:p>
      </dgm:t>
    </dgm:pt>
    <dgm:pt modelId="{1AFCA571-4AC5-4FC5-B533-C4AE98F7A3E3}" type="parTrans" cxnId="{F5DFF404-CC6B-44E9-BEA6-47E47784545E}">
      <dgm:prSet/>
      <dgm:spPr/>
      <dgm:t>
        <a:bodyPr/>
        <a:lstStyle/>
        <a:p>
          <a:endParaRPr lang="en-US"/>
        </a:p>
      </dgm:t>
    </dgm:pt>
    <dgm:pt modelId="{51FFF184-BE2D-4349-B16A-E7C99E428F31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C45EB187-B732-487C-B38C-B5AB8E91709E}" type="parTrans" cxnId="{8BD5C3EE-9E7C-4CA7-BD2E-0BBD145C490D}">
      <dgm:prSet/>
      <dgm:spPr/>
      <dgm:t>
        <a:bodyPr/>
        <a:lstStyle/>
        <a:p>
          <a:endParaRPr lang="en-US"/>
        </a:p>
      </dgm:t>
    </dgm:pt>
    <dgm:pt modelId="{85E05ABD-FB84-413F-86C2-593CBE44BD55}" type="sibTrans" cxnId="{8BD5C3EE-9E7C-4CA7-BD2E-0BBD145C490D}">
      <dgm:prSet/>
      <dgm:spPr/>
      <dgm:t>
        <a:bodyPr/>
        <a:lstStyle/>
        <a:p>
          <a:endParaRPr lang="en-US"/>
        </a:p>
      </dgm:t>
    </dgm:pt>
    <dgm:pt modelId="{3503B706-A17B-4F05-B697-ABADA7E26B99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43C5E1C5-17F6-4A8B-B45B-7139CC58E5B8}" type="sibTrans" cxnId="{D73457CC-DB27-40BE-B5A5-7A0176C7379C}">
      <dgm:prSet/>
      <dgm:spPr/>
      <dgm:t>
        <a:bodyPr/>
        <a:lstStyle/>
        <a:p>
          <a:endParaRPr lang="en-US"/>
        </a:p>
      </dgm:t>
    </dgm:pt>
    <dgm:pt modelId="{2BF34FC6-C518-4244-A0DA-ECAAC81411AC}" type="parTrans" cxnId="{D73457CC-DB27-40BE-B5A5-7A0176C7379C}">
      <dgm:prSet/>
      <dgm:spPr/>
      <dgm:t>
        <a:bodyPr/>
        <a:lstStyle/>
        <a:p>
          <a:endParaRPr lang="en-US"/>
        </a:p>
      </dgm:t>
    </dgm:pt>
    <dgm:pt modelId="{F612C137-8177-4BB8-A2C4-F07BFB24C8A4}" type="pres">
      <dgm:prSet presAssocID="{A1D6A1F5-D1E4-4037-BAD9-8AC72A448C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8BB65-1E44-41A4-885A-52DFFA91D21E}" type="pres">
      <dgm:prSet presAssocID="{0C8D8F0A-3A56-4AC3-B53D-D2EE7718C4C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E6D63-E837-4B43-BB1E-F52E54BA0DDF}" type="pres">
      <dgm:prSet presAssocID="{58115455-49E0-4651-A0D4-40F6AFC9B764}" presName="spacer" presStyleCnt="0"/>
      <dgm:spPr/>
    </dgm:pt>
    <dgm:pt modelId="{D6EB8895-88B6-4EE1-BD70-B92BBF64B758}" type="pres">
      <dgm:prSet presAssocID="{287FDF4B-B0B3-486C-9577-BC44B9E567D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602D1-4F98-410F-B6A5-FEFA78AF6210}" type="pres">
      <dgm:prSet presAssocID="{2DE3AF77-947B-4345-A26B-F6E456922837}" presName="spacer" presStyleCnt="0"/>
      <dgm:spPr/>
    </dgm:pt>
    <dgm:pt modelId="{8B389AFD-54D5-4FCC-9D52-125B0FFEBAB3}" type="pres">
      <dgm:prSet presAssocID="{F9BCB690-E656-4907-B856-B7C7E3C0632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DFEFC-4097-44FB-98AF-5ACF1678A55D}" type="pres">
      <dgm:prSet presAssocID="{31A2F381-DA17-43FE-9701-1859A78257A3}" presName="spacer" presStyleCnt="0"/>
      <dgm:spPr/>
    </dgm:pt>
    <dgm:pt modelId="{B812DB2F-47D0-48EA-8124-1BBC9C4059D3}" type="pres">
      <dgm:prSet presAssocID="{D844771F-CAD0-4355-B75D-EFCCEB741AF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898E3-BBB6-46F0-9F2C-07DD44954C6A}" type="pres">
      <dgm:prSet presAssocID="{99595343-39CA-4FD3-8C10-E9A066B063C0}" presName="spacer" presStyleCnt="0"/>
      <dgm:spPr/>
    </dgm:pt>
    <dgm:pt modelId="{9374792B-6D81-4EE8-8278-01FBC92DD30D}" type="pres">
      <dgm:prSet presAssocID="{9B920390-8122-4C28-941B-A43DC9C0236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95343-259F-474B-95F2-F8E456621A30}" type="pres">
      <dgm:prSet presAssocID="{76729342-CE65-47A8-96E0-788D3BD2EC3A}" presName="spacer" presStyleCnt="0"/>
      <dgm:spPr/>
    </dgm:pt>
    <dgm:pt modelId="{73671D48-7F50-4A9A-BA4C-7AAC9EF78B63}" type="pres">
      <dgm:prSet presAssocID="{3503B706-A17B-4F05-B697-ABADA7E26B9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8DC0E-C904-4888-9C58-7ED72CE97D70}" type="pres">
      <dgm:prSet presAssocID="{43C5E1C5-17F6-4A8B-B45B-7139CC58E5B8}" presName="spacer" presStyleCnt="0"/>
      <dgm:spPr/>
    </dgm:pt>
    <dgm:pt modelId="{21BDC793-6890-46E5-9860-D639FA6D2958}" type="pres">
      <dgm:prSet presAssocID="{C2E57155-CCE1-4EE9-9840-9E8E1EA48E0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327C-28D7-4E46-8646-B510A473AAF3}" type="pres">
      <dgm:prSet presAssocID="{4DB3144E-CBA1-458D-9361-00E3970D01A0}" presName="spacer" presStyleCnt="0"/>
      <dgm:spPr/>
    </dgm:pt>
    <dgm:pt modelId="{51FF411F-105A-4324-A354-AD4BF4FC51D8}" type="pres">
      <dgm:prSet presAssocID="{51FFF184-BE2D-4349-B16A-E7C99E428F3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9C30D-F4E4-4C02-B689-6C9A10444579}" type="presOf" srcId="{51FFF184-BE2D-4349-B16A-E7C99E428F31}" destId="{51FF411F-105A-4324-A354-AD4BF4FC51D8}" srcOrd="0" destOrd="0" presId="urn:microsoft.com/office/officeart/2005/8/layout/vList2"/>
    <dgm:cxn modelId="{7D339C7A-0F9D-4FD4-8894-047293B76B92}" type="presOf" srcId="{D844771F-CAD0-4355-B75D-EFCCEB741AF3}" destId="{B812DB2F-47D0-48EA-8124-1BBC9C4059D3}" srcOrd="0" destOrd="0" presId="urn:microsoft.com/office/officeart/2005/8/layout/vList2"/>
    <dgm:cxn modelId="{F6931D6D-FF72-48E6-A883-3360848F1711}" type="presOf" srcId="{0C8D8F0A-3A56-4AC3-B53D-D2EE7718C4CC}" destId="{02C8BB65-1E44-41A4-885A-52DFFA91D21E}" srcOrd="0" destOrd="0" presId="urn:microsoft.com/office/officeart/2005/8/layout/vList2"/>
    <dgm:cxn modelId="{DED83A84-A6A1-43C4-ADE8-648551C557C2}" type="presOf" srcId="{3503B706-A17B-4F05-B697-ABADA7E26B99}" destId="{73671D48-7F50-4A9A-BA4C-7AAC9EF78B63}" srcOrd="0" destOrd="0" presId="urn:microsoft.com/office/officeart/2005/8/layout/vList2"/>
    <dgm:cxn modelId="{333E488C-CCB1-4A5A-A81D-7A54D54E5731}" srcId="{A1D6A1F5-D1E4-4037-BAD9-8AC72A448C57}" destId="{0C8D8F0A-3A56-4AC3-B53D-D2EE7718C4CC}" srcOrd="0" destOrd="0" parTransId="{EE403B79-20A4-468E-88A1-1550846A69A7}" sibTransId="{58115455-49E0-4651-A0D4-40F6AFC9B764}"/>
    <dgm:cxn modelId="{FE7A1356-E71B-4364-B6AA-533540998257}" srcId="{A1D6A1F5-D1E4-4037-BAD9-8AC72A448C57}" destId="{F9BCB690-E656-4907-B856-B7C7E3C06329}" srcOrd="2" destOrd="0" parTransId="{6A645E05-570F-416C-8AFC-64ED9185858F}" sibTransId="{31A2F381-DA17-43FE-9701-1859A78257A3}"/>
    <dgm:cxn modelId="{9A1C6C8D-5B7F-4B31-92C5-A55E55C3FE0E}" type="presOf" srcId="{A1D6A1F5-D1E4-4037-BAD9-8AC72A448C57}" destId="{F612C137-8177-4BB8-A2C4-F07BFB24C8A4}" srcOrd="0" destOrd="0" presId="urn:microsoft.com/office/officeart/2005/8/layout/vList2"/>
    <dgm:cxn modelId="{8BD5C3EE-9E7C-4CA7-BD2E-0BBD145C490D}" srcId="{A1D6A1F5-D1E4-4037-BAD9-8AC72A448C57}" destId="{51FFF184-BE2D-4349-B16A-E7C99E428F31}" srcOrd="7" destOrd="0" parTransId="{C45EB187-B732-487C-B38C-B5AB8E91709E}" sibTransId="{85E05ABD-FB84-413F-86C2-593CBE44BD55}"/>
    <dgm:cxn modelId="{CD07CABC-E33F-4479-9718-C7D6D35475E5}" srcId="{A1D6A1F5-D1E4-4037-BAD9-8AC72A448C57}" destId="{287FDF4B-B0B3-486C-9577-BC44B9E567DA}" srcOrd="1" destOrd="0" parTransId="{BF0694EB-2A3B-4E9F-95CE-D3F8D28B1038}" sibTransId="{2DE3AF77-947B-4345-A26B-F6E456922837}"/>
    <dgm:cxn modelId="{D32CA0DB-0FFD-4F83-A84B-82B711BAC2CD}" type="presOf" srcId="{C2E57155-CCE1-4EE9-9840-9E8E1EA48E00}" destId="{21BDC793-6890-46E5-9860-D639FA6D2958}" srcOrd="0" destOrd="0" presId="urn:microsoft.com/office/officeart/2005/8/layout/vList2"/>
    <dgm:cxn modelId="{D73457CC-DB27-40BE-B5A5-7A0176C7379C}" srcId="{A1D6A1F5-D1E4-4037-BAD9-8AC72A448C57}" destId="{3503B706-A17B-4F05-B697-ABADA7E26B99}" srcOrd="5" destOrd="0" parTransId="{2BF34FC6-C518-4244-A0DA-ECAAC81411AC}" sibTransId="{43C5E1C5-17F6-4A8B-B45B-7139CC58E5B8}"/>
    <dgm:cxn modelId="{00DB1EF1-37EA-4291-8724-336033C0ADF6}" srcId="{A1D6A1F5-D1E4-4037-BAD9-8AC72A448C57}" destId="{C2E57155-CCE1-4EE9-9840-9E8E1EA48E00}" srcOrd="6" destOrd="0" parTransId="{D986A8FB-1B4E-418D-8F9C-EFFABB672046}" sibTransId="{4DB3144E-CBA1-458D-9361-00E3970D01A0}"/>
    <dgm:cxn modelId="{6EF570C2-C1E2-4626-A733-8CB3D8CA9429}" type="presOf" srcId="{9B920390-8122-4C28-941B-A43DC9C02368}" destId="{9374792B-6D81-4EE8-8278-01FBC92DD30D}" srcOrd="0" destOrd="0" presId="urn:microsoft.com/office/officeart/2005/8/layout/vList2"/>
    <dgm:cxn modelId="{4AD68B7F-20CA-4FC9-A4AA-ED13290464D3}" type="presOf" srcId="{287FDF4B-B0B3-486C-9577-BC44B9E567DA}" destId="{D6EB8895-88B6-4EE1-BD70-B92BBF64B758}" srcOrd="0" destOrd="0" presId="urn:microsoft.com/office/officeart/2005/8/layout/vList2"/>
    <dgm:cxn modelId="{A899EDA4-323D-4C8E-B657-C84BAE91DD46}" srcId="{A1D6A1F5-D1E4-4037-BAD9-8AC72A448C57}" destId="{D844771F-CAD0-4355-B75D-EFCCEB741AF3}" srcOrd="3" destOrd="0" parTransId="{0B59E4B6-439D-4AF1-9374-BAA0BEFF1E36}" sibTransId="{99595343-39CA-4FD3-8C10-E9A066B063C0}"/>
    <dgm:cxn modelId="{F5DFF404-CC6B-44E9-BEA6-47E47784545E}" srcId="{A1D6A1F5-D1E4-4037-BAD9-8AC72A448C57}" destId="{9B920390-8122-4C28-941B-A43DC9C02368}" srcOrd="4" destOrd="0" parTransId="{1AFCA571-4AC5-4FC5-B533-C4AE98F7A3E3}" sibTransId="{76729342-CE65-47A8-96E0-788D3BD2EC3A}"/>
    <dgm:cxn modelId="{ADE52599-A62C-4633-89C3-363D1EF6004A}" type="presOf" srcId="{F9BCB690-E656-4907-B856-B7C7E3C06329}" destId="{8B389AFD-54D5-4FCC-9D52-125B0FFEBAB3}" srcOrd="0" destOrd="0" presId="urn:microsoft.com/office/officeart/2005/8/layout/vList2"/>
    <dgm:cxn modelId="{4CA85FFC-7AA5-4A52-A1DB-F16043A60EE2}" type="presParOf" srcId="{F612C137-8177-4BB8-A2C4-F07BFB24C8A4}" destId="{02C8BB65-1E44-41A4-885A-52DFFA91D21E}" srcOrd="0" destOrd="0" presId="urn:microsoft.com/office/officeart/2005/8/layout/vList2"/>
    <dgm:cxn modelId="{0B570E77-FD90-4AED-9B82-A55FFB9EBB70}" type="presParOf" srcId="{F612C137-8177-4BB8-A2C4-F07BFB24C8A4}" destId="{BFAE6D63-E837-4B43-BB1E-F52E54BA0DDF}" srcOrd="1" destOrd="0" presId="urn:microsoft.com/office/officeart/2005/8/layout/vList2"/>
    <dgm:cxn modelId="{6F5EA9D4-40AA-4429-9230-5C64609E02D8}" type="presParOf" srcId="{F612C137-8177-4BB8-A2C4-F07BFB24C8A4}" destId="{D6EB8895-88B6-4EE1-BD70-B92BBF64B758}" srcOrd="2" destOrd="0" presId="urn:microsoft.com/office/officeart/2005/8/layout/vList2"/>
    <dgm:cxn modelId="{1F3B4A93-9D84-4C94-9D55-D4E064F59291}" type="presParOf" srcId="{F612C137-8177-4BB8-A2C4-F07BFB24C8A4}" destId="{CC6602D1-4F98-410F-B6A5-FEFA78AF6210}" srcOrd="3" destOrd="0" presId="urn:microsoft.com/office/officeart/2005/8/layout/vList2"/>
    <dgm:cxn modelId="{0554BD01-F532-4122-8B0E-9F56C2B4B4A6}" type="presParOf" srcId="{F612C137-8177-4BB8-A2C4-F07BFB24C8A4}" destId="{8B389AFD-54D5-4FCC-9D52-125B0FFEBAB3}" srcOrd="4" destOrd="0" presId="urn:microsoft.com/office/officeart/2005/8/layout/vList2"/>
    <dgm:cxn modelId="{551810AD-4C43-41E6-BC89-4680BE4633D8}" type="presParOf" srcId="{F612C137-8177-4BB8-A2C4-F07BFB24C8A4}" destId="{357DFEFC-4097-44FB-98AF-5ACF1678A55D}" srcOrd="5" destOrd="0" presId="urn:microsoft.com/office/officeart/2005/8/layout/vList2"/>
    <dgm:cxn modelId="{F99E7945-E0BA-444F-AA84-9EC768257316}" type="presParOf" srcId="{F612C137-8177-4BB8-A2C4-F07BFB24C8A4}" destId="{B812DB2F-47D0-48EA-8124-1BBC9C4059D3}" srcOrd="6" destOrd="0" presId="urn:microsoft.com/office/officeart/2005/8/layout/vList2"/>
    <dgm:cxn modelId="{86903368-337B-4F22-A378-73C379886C23}" type="presParOf" srcId="{F612C137-8177-4BB8-A2C4-F07BFB24C8A4}" destId="{CB1898E3-BBB6-46F0-9F2C-07DD44954C6A}" srcOrd="7" destOrd="0" presId="urn:microsoft.com/office/officeart/2005/8/layout/vList2"/>
    <dgm:cxn modelId="{0CB9778B-E654-4105-8C9B-A730158339C2}" type="presParOf" srcId="{F612C137-8177-4BB8-A2C4-F07BFB24C8A4}" destId="{9374792B-6D81-4EE8-8278-01FBC92DD30D}" srcOrd="8" destOrd="0" presId="urn:microsoft.com/office/officeart/2005/8/layout/vList2"/>
    <dgm:cxn modelId="{456ABEE3-97D8-4095-9810-EF256B7F4578}" type="presParOf" srcId="{F612C137-8177-4BB8-A2C4-F07BFB24C8A4}" destId="{6C395343-259F-474B-95F2-F8E456621A30}" srcOrd="9" destOrd="0" presId="urn:microsoft.com/office/officeart/2005/8/layout/vList2"/>
    <dgm:cxn modelId="{AFC425E0-0EA1-4FA0-8CE1-15188C0C065B}" type="presParOf" srcId="{F612C137-8177-4BB8-A2C4-F07BFB24C8A4}" destId="{73671D48-7F50-4A9A-BA4C-7AAC9EF78B63}" srcOrd="10" destOrd="0" presId="urn:microsoft.com/office/officeart/2005/8/layout/vList2"/>
    <dgm:cxn modelId="{7F25A530-542C-4F93-A43E-39FEF702D204}" type="presParOf" srcId="{F612C137-8177-4BB8-A2C4-F07BFB24C8A4}" destId="{7BB8DC0E-C904-4888-9C58-7ED72CE97D70}" srcOrd="11" destOrd="0" presId="urn:microsoft.com/office/officeart/2005/8/layout/vList2"/>
    <dgm:cxn modelId="{7FBAA892-6ADA-4703-B779-4CFE5A11DE84}" type="presParOf" srcId="{F612C137-8177-4BB8-A2C4-F07BFB24C8A4}" destId="{21BDC793-6890-46E5-9860-D639FA6D2958}" srcOrd="12" destOrd="0" presId="urn:microsoft.com/office/officeart/2005/8/layout/vList2"/>
    <dgm:cxn modelId="{9375F877-311F-4C92-962A-EBDF0E98D0B6}" type="presParOf" srcId="{F612C137-8177-4BB8-A2C4-F07BFB24C8A4}" destId="{D6B2327C-28D7-4E46-8646-B510A473AAF3}" srcOrd="13" destOrd="0" presId="urn:microsoft.com/office/officeart/2005/8/layout/vList2"/>
    <dgm:cxn modelId="{053416A1-11CA-4133-8137-62F5B2E0AB8C}" type="presParOf" srcId="{F612C137-8177-4BB8-A2C4-F07BFB24C8A4}" destId="{51FF411F-105A-4324-A354-AD4BF4FC51D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D03244-B4BF-4ED2-AE0F-0F580C3157DA}" type="doc">
      <dgm:prSet loTypeId="urn:microsoft.com/office/officeart/2005/8/layout/vList5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771B13-92EE-41A3-A1BE-054B48EF8B48}">
      <dgm:prSet phldrT="[Text]" custT="1"/>
      <dgm:spPr/>
      <dgm:t>
        <a:bodyPr/>
        <a:lstStyle/>
        <a:p>
          <a:r>
            <a:rPr lang="en-US" sz="1800" b="1" dirty="0" smtClean="0"/>
            <a:t>Firewall Only</a:t>
          </a:r>
          <a:endParaRPr lang="en-US" sz="1800" b="1" dirty="0"/>
        </a:p>
      </dgm:t>
    </dgm:pt>
    <dgm:pt modelId="{CF0657F4-F1BC-4208-9027-72E91ABB8155}" type="parTrans" cxnId="{A33D1C26-54A0-407B-A03D-4A91AA58910D}">
      <dgm:prSet/>
      <dgm:spPr/>
      <dgm:t>
        <a:bodyPr/>
        <a:lstStyle/>
        <a:p>
          <a:endParaRPr lang="en-US" sz="2000"/>
        </a:p>
      </dgm:t>
    </dgm:pt>
    <dgm:pt modelId="{62807D77-A3A9-49A1-A9AC-95E64B6A70BC}" type="sibTrans" cxnId="{A33D1C26-54A0-407B-A03D-4A91AA58910D}">
      <dgm:prSet/>
      <dgm:spPr/>
      <dgm:t>
        <a:bodyPr/>
        <a:lstStyle/>
        <a:p>
          <a:endParaRPr lang="en-US" sz="2000"/>
        </a:p>
      </dgm:t>
    </dgm:pt>
    <dgm:pt modelId="{306377B2-466B-44EC-8970-6EE00D014845}">
      <dgm:prSet phldrT="[Text]" custT="1"/>
      <dgm:spPr/>
      <dgm:t>
        <a:bodyPr/>
        <a:lstStyle/>
        <a:p>
          <a:r>
            <a:rPr lang="en-US" sz="1200" dirty="0" smtClean="0"/>
            <a:t>UTMxS-100NAS</a:t>
          </a:r>
          <a:endParaRPr lang="en-US" sz="1200" dirty="0"/>
        </a:p>
      </dgm:t>
    </dgm:pt>
    <dgm:pt modelId="{4A9AA56E-EADA-4493-AABD-40C2B20ED57F}" type="parTrans" cxnId="{AF2DA8A6-621E-4063-B8E8-64982F157626}">
      <dgm:prSet/>
      <dgm:spPr/>
      <dgm:t>
        <a:bodyPr/>
        <a:lstStyle/>
        <a:p>
          <a:endParaRPr lang="en-US" sz="2000"/>
        </a:p>
      </dgm:t>
    </dgm:pt>
    <dgm:pt modelId="{9FC49578-1931-4F48-9629-CAF7273334B9}" type="sibTrans" cxnId="{AF2DA8A6-621E-4063-B8E8-64982F157626}">
      <dgm:prSet/>
      <dgm:spPr/>
      <dgm:t>
        <a:bodyPr/>
        <a:lstStyle/>
        <a:p>
          <a:endParaRPr lang="en-US" sz="2000"/>
        </a:p>
      </dgm:t>
    </dgm:pt>
    <dgm:pt modelId="{022608DD-745A-4398-8215-2ECD23B4A686}">
      <dgm:prSet phldrT="[Text]" custT="1"/>
      <dgm:spPr/>
      <dgm:t>
        <a:bodyPr/>
        <a:lstStyle/>
        <a:p>
          <a:r>
            <a:rPr lang="en-US" sz="1200" dirty="0" smtClean="0"/>
            <a:t>UTMxS-100EUS</a:t>
          </a:r>
          <a:endParaRPr lang="en-US" sz="1200" dirty="0"/>
        </a:p>
      </dgm:t>
    </dgm:pt>
    <dgm:pt modelId="{B3EAF71D-B423-4752-98BB-2A60B5C5AEC4}" type="parTrans" cxnId="{9040E069-5961-4224-836C-F5A267022C71}">
      <dgm:prSet/>
      <dgm:spPr/>
      <dgm:t>
        <a:bodyPr/>
        <a:lstStyle/>
        <a:p>
          <a:endParaRPr lang="en-US" sz="2000"/>
        </a:p>
      </dgm:t>
    </dgm:pt>
    <dgm:pt modelId="{16CBF27D-F774-48C3-89D4-F2AE184F6EC7}" type="sibTrans" cxnId="{9040E069-5961-4224-836C-F5A267022C71}">
      <dgm:prSet/>
      <dgm:spPr/>
      <dgm:t>
        <a:bodyPr/>
        <a:lstStyle/>
        <a:p>
          <a:endParaRPr lang="en-US" sz="2000"/>
        </a:p>
      </dgm:t>
    </dgm:pt>
    <dgm:pt modelId="{DCD582FA-29DC-440A-9403-1FE076D69A20}">
      <dgm:prSet phldrT="[Text]" custT="1"/>
      <dgm:spPr/>
      <dgm:t>
        <a:bodyPr/>
        <a:lstStyle/>
        <a:p>
          <a:r>
            <a:rPr lang="en-US" sz="1800" b="1" dirty="0" smtClean="0"/>
            <a:t>1 Year Bundle (Firewall + 1 year subscription)</a:t>
          </a:r>
          <a:endParaRPr lang="en-US" sz="1800" b="1" dirty="0"/>
        </a:p>
      </dgm:t>
    </dgm:pt>
    <dgm:pt modelId="{893C0FD6-F163-4941-AA16-2EEB83476CF5}" type="parTrans" cxnId="{A28615C6-56C4-415C-B136-095FC0CDE13B}">
      <dgm:prSet/>
      <dgm:spPr/>
      <dgm:t>
        <a:bodyPr/>
        <a:lstStyle/>
        <a:p>
          <a:endParaRPr lang="en-US" sz="2000"/>
        </a:p>
      </dgm:t>
    </dgm:pt>
    <dgm:pt modelId="{8A727410-BE6F-454A-A842-584205BF46B5}" type="sibTrans" cxnId="{A28615C6-56C4-415C-B136-095FC0CDE13B}">
      <dgm:prSet/>
      <dgm:spPr/>
      <dgm:t>
        <a:bodyPr/>
        <a:lstStyle/>
        <a:p>
          <a:endParaRPr lang="en-US" sz="2000"/>
        </a:p>
      </dgm:t>
    </dgm:pt>
    <dgm:pt modelId="{D0F7C08B-A2D4-47D8-96EF-DB2145134C36}">
      <dgm:prSet phldrT="[Text]" custT="1"/>
      <dgm:spPr/>
      <dgm:t>
        <a:bodyPr/>
        <a:lstStyle/>
        <a:p>
          <a:r>
            <a:rPr lang="en-US" sz="1200" dirty="0" smtClean="0"/>
            <a:t>UTMxSEW-100NAS</a:t>
          </a:r>
          <a:endParaRPr lang="en-US" sz="1200" dirty="0"/>
        </a:p>
      </dgm:t>
    </dgm:pt>
    <dgm:pt modelId="{F33819A8-0C8A-49F1-90DD-98E0A36516FE}" type="parTrans" cxnId="{CD1F0B69-4E6B-48C4-A3E9-6976FE17B0FE}">
      <dgm:prSet/>
      <dgm:spPr/>
      <dgm:t>
        <a:bodyPr/>
        <a:lstStyle/>
        <a:p>
          <a:endParaRPr lang="en-US" sz="2000"/>
        </a:p>
      </dgm:t>
    </dgm:pt>
    <dgm:pt modelId="{8C2296C7-9875-4C59-8567-C805E211D842}" type="sibTrans" cxnId="{CD1F0B69-4E6B-48C4-A3E9-6976FE17B0FE}">
      <dgm:prSet/>
      <dgm:spPr/>
      <dgm:t>
        <a:bodyPr/>
        <a:lstStyle/>
        <a:p>
          <a:endParaRPr lang="en-US" sz="2000"/>
        </a:p>
      </dgm:t>
    </dgm:pt>
    <dgm:pt modelId="{BD1884BF-CC6B-4A32-B3D0-F59B57E5B72E}">
      <dgm:prSet phldrT="[Text]" custT="1"/>
      <dgm:spPr/>
      <dgm:t>
        <a:bodyPr/>
        <a:lstStyle/>
        <a:p>
          <a:r>
            <a:rPr lang="en-US" sz="1200" dirty="0" smtClean="0"/>
            <a:t>UTMxSEW-100EUS</a:t>
          </a:r>
          <a:endParaRPr lang="en-US" sz="1200" b="1" dirty="0"/>
        </a:p>
      </dgm:t>
    </dgm:pt>
    <dgm:pt modelId="{9FDCB5B3-06B9-4A78-98CA-41B16691C164}" type="parTrans" cxnId="{C7D9402B-1021-4E23-AB9C-DBAF1558CB11}">
      <dgm:prSet/>
      <dgm:spPr/>
      <dgm:t>
        <a:bodyPr/>
        <a:lstStyle/>
        <a:p>
          <a:endParaRPr lang="en-US" sz="2000"/>
        </a:p>
      </dgm:t>
    </dgm:pt>
    <dgm:pt modelId="{FAC3BAA9-4A5C-4882-B10D-A68ACDEE38E4}" type="sibTrans" cxnId="{C7D9402B-1021-4E23-AB9C-DBAF1558CB11}">
      <dgm:prSet/>
      <dgm:spPr/>
      <dgm:t>
        <a:bodyPr/>
        <a:lstStyle/>
        <a:p>
          <a:endParaRPr lang="en-US" sz="2000"/>
        </a:p>
      </dgm:t>
    </dgm:pt>
    <dgm:pt modelId="{4373B59F-40B9-4F22-9E9B-87386BA02D8F}">
      <dgm:prSet phldrT="[Text]" custT="1"/>
      <dgm:spPr/>
      <dgm:t>
        <a:bodyPr/>
        <a:lstStyle/>
        <a:p>
          <a:r>
            <a:rPr lang="en-US" sz="1800" b="1" dirty="0" smtClean="0"/>
            <a:t>3 Year Bundle (Firewall + 3 year subscription)</a:t>
          </a:r>
          <a:endParaRPr lang="en-US" sz="1800" b="1" dirty="0"/>
        </a:p>
      </dgm:t>
    </dgm:pt>
    <dgm:pt modelId="{6FDD229A-24A7-4ACD-8A15-9B80F1804D01}" type="parTrans" cxnId="{22ACC8B8-9824-4FAB-90BE-C7B644A649F5}">
      <dgm:prSet/>
      <dgm:spPr/>
      <dgm:t>
        <a:bodyPr/>
        <a:lstStyle/>
        <a:p>
          <a:endParaRPr lang="en-US" sz="2000"/>
        </a:p>
      </dgm:t>
    </dgm:pt>
    <dgm:pt modelId="{1340CDE5-AD4D-43EA-A061-DEE13B0401DA}" type="sibTrans" cxnId="{22ACC8B8-9824-4FAB-90BE-C7B644A649F5}">
      <dgm:prSet/>
      <dgm:spPr/>
      <dgm:t>
        <a:bodyPr/>
        <a:lstStyle/>
        <a:p>
          <a:endParaRPr lang="en-US" sz="2000"/>
        </a:p>
      </dgm:t>
    </dgm:pt>
    <dgm:pt modelId="{057685D4-14D6-498E-BCCB-3D104C0335A4}">
      <dgm:prSet phldrT="[Text]" custT="1"/>
      <dgm:spPr/>
      <dgm:t>
        <a:bodyPr/>
        <a:lstStyle/>
        <a:p>
          <a:r>
            <a:rPr lang="en-US" sz="1200" dirty="0" smtClean="0"/>
            <a:t>UTMxS-100AJS</a:t>
          </a:r>
          <a:endParaRPr lang="en-US" sz="1200" dirty="0"/>
        </a:p>
      </dgm:t>
    </dgm:pt>
    <dgm:pt modelId="{9472B9C8-63F2-4A99-A56D-F5A91FB12638}" type="parTrans" cxnId="{0EEE7F09-A820-411B-9069-FA4CE148E1B4}">
      <dgm:prSet/>
      <dgm:spPr/>
      <dgm:t>
        <a:bodyPr/>
        <a:lstStyle/>
        <a:p>
          <a:endParaRPr lang="en-US" sz="2000"/>
        </a:p>
      </dgm:t>
    </dgm:pt>
    <dgm:pt modelId="{9DCF75FE-8BEA-4577-B37D-EC8929142937}" type="sibTrans" cxnId="{0EEE7F09-A820-411B-9069-FA4CE148E1B4}">
      <dgm:prSet/>
      <dgm:spPr/>
      <dgm:t>
        <a:bodyPr/>
        <a:lstStyle/>
        <a:p>
          <a:endParaRPr lang="en-US" sz="2000"/>
        </a:p>
      </dgm:t>
    </dgm:pt>
    <dgm:pt modelId="{9CD1349D-6B94-4642-A0C6-A323B843F2DF}">
      <dgm:prSet phldrT="[Text]" custT="1"/>
      <dgm:spPr/>
      <dgm:t>
        <a:bodyPr/>
        <a:lstStyle/>
        <a:p>
          <a:r>
            <a:rPr lang="en-US" sz="1200" dirty="0" smtClean="0"/>
            <a:t>UTMxSEW-100AJS</a:t>
          </a:r>
          <a:endParaRPr lang="en-US" sz="1200" b="1" dirty="0"/>
        </a:p>
      </dgm:t>
    </dgm:pt>
    <dgm:pt modelId="{7614192C-3C65-4BD6-A94D-2D6570B32EDC}" type="parTrans" cxnId="{159DED7F-379E-4A27-A446-8E4687B6FF67}">
      <dgm:prSet/>
      <dgm:spPr/>
      <dgm:t>
        <a:bodyPr/>
        <a:lstStyle/>
        <a:p>
          <a:endParaRPr lang="en-US" sz="2000"/>
        </a:p>
      </dgm:t>
    </dgm:pt>
    <dgm:pt modelId="{A1D48DDD-3D64-4748-B46E-49362D589A57}" type="sibTrans" cxnId="{159DED7F-379E-4A27-A446-8E4687B6FF67}">
      <dgm:prSet/>
      <dgm:spPr/>
      <dgm:t>
        <a:bodyPr/>
        <a:lstStyle/>
        <a:p>
          <a:endParaRPr lang="en-US" sz="2000"/>
        </a:p>
      </dgm:t>
    </dgm:pt>
    <dgm:pt modelId="{0B4B24B0-B756-4921-A50D-1D520E9318E3}">
      <dgm:prSet phldrT="[Text]" custT="1"/>
      <dgm:spPr/>
      <dgm:t>
        <a:bodyPr/>
        <a:lstStyle/>
        <a:p>
          <a:r>
            <a:rPr lang="en-US" sz="1200" dirty="0" smtClean="0"/>
            <a:t>UTMxSEW3-100NAS</a:t>
          </a:r>
          <a:endParaRPr lang="en-US" sz="1200" dirty="0"/>
        </a:p>
      </dgm:t>
    </dgm:pt>
    <dgm:pt modelId="{1D7D7B4F-16FA-4386-AEC7-AB86F084F980}" type="parTrans" cxnId="{53A6473B-7D07-4DFE-8BC7-E6CDB36360A7}">
      <dgm:prSet/>
      <dgm:spPr/>
      <dgm:t>
        <a:bodyPr/>
        <a:lstStyle/>
        <a:p>
          <a:endParaRPr lang="en-US" sz="2000"/>
        </a:p>
      </dgm:t>
    </dgm:pt>
    <dgm:pt modelId="{35C23D23-30A2-4462-8A97-ECE8A6C1A58F}" type="sibTrans" cxnId="{53A6473B-7D07-4DFE-8BC7-E6CDB36360A7}">
      <dgm:prSet/>
      <dgm:spPr/>
      <dgm:t>
        <a:bodyPr/>
        <a:lstStyle/>
        <a:p>
          <a:endParaRPr lang="en-US" sz="2000"/>
        </a:p>
      </dgm:t>
    </dgm:pt>
    <dgm:pt modelId="{A8E1D9DF-FD92-48B0-8684-06E1C3AC4999}">
      <dgm:prSet phldrT="[Text]" custT="1"/>
      <dgm:spPr/>
      <dgm:t>
        <a:bodyPr/>
        <a:lstStyle/>
        <a:p>
          <a:r>
            <a:rPr lang="en-US" sz="1200" dirty="0" smtClean="0"/>
            <a:t>UTMxSEW3-100EUS</a:t>
          </a:r>
          <a:endParaRPr lang="en-US" sz="1200" b="1" dirty="0"/>
        </a:p>
      </dgm:t>
    </dgm:pt>
    <dgm:pt modelId="{40D68B0F-1BAB-4153-8D9C-63983ABB48B0}" type="parTrans" cxnId="{649CAE06-FFE4-4717-B427-90CDD32C3B0D}">
      <dgm:prSet/>
      <dgm:spPr/>
      <dgm:t>
        <a:bodyPr/>
        <a:lstStyle/>
        <a:p>
          <a:endParaRPr lang="en-US" sz="2000"/>
        </a:p>
      </dgm:t>
    </dgm:pt>
    <dgm:pt modelId="{679CC81F-F929-4BA1-ABAB-7E024DACFF19}" type="sibTrans" cxnId="{649CAE06-FFE4-4717-B427-90CDD32C3B0D}">
      <dgm:prSet/>
      <dgm:spPr/>
      <dgm:t>
        <a:bodyPr/>
        <a:lstStyle/>
        <a:p>
          <a:endParaRPr lang="en-US" sz="2000"/>
        </a:p>
      </dgm:t>
    </dgm:pt>
    <dgm:pt modelId="{493744E5-4DD3-4A1D-89E9-DECB007A6736}">
      <dgm:prSet phldrT="[Text]" custT="1"/>
      <dgm:spPr/>
      <dgm:t>
        <a:bodyPr/>
        <a:lstStyle/>
        <a:p>
          <a:r>
            <a:rPr lang="en-US" sz="1200" dirty="0" smtClean="0"/>
            <a:t>UTMxSEW3-100AJS</a:t>
          </a:r>
          <a:endParaRPr lang="en-US" sz="1200" b="1" dirty="0"/>
        </a:p>
      </dgm:t>
    </dgm:pt>
    <dgm:pt modelId="{5DE1F7DA-72DE-4441-87B7-17FFB1D214A3}" type="parTrans" cxnId="{F2182345-A48B-4E9C-8686-E769646C6D2E}">
      <dgm:prSet/>
      <dgm:spPr/>
      <dgm:t>
        <a:bodyPr/>
        <a:lstStyle/>
        <a:p>
          <a:endParaRPr lang="en-US" sz="2000"/>
        </a:p>
      </dgm:t>
    </dgm:pt>
    <dgm:pt modelId="{3738579C-F649-4A1E-A990-0082AB27D69C}" type="sibTrans" cxnId="{F2182345-A48B-4E9C-8686-E769646C6D2E}">
      <dgm:prSet/>
      <dgm:spPr/>
      <dgm:t>
        <a:bodyPr/>
        <a:lstStyle/>
        <a:p>
          <a:endParaRPr lang="en-US" sz="2000"/>
        </a:p>
      </dgm:t>
    </dgm:pt>
    <dgm:pt modelId="{9B68BAD0-6DA4-45D1-89C8-9C845956402A}">
      <dgm:prSet phldrT="[Text]" custT="1"/>
      <dgm:spPr/>
      <dgm:t>
        <a:bodyPr/>
        <a:lstStyle/>
        <a:p>
          <a:r>
            <a:rPr lang="en-US" sz="1800" b="1" dirty="0" smtClean="0"/>
            <a:t>Modules</a:t>
          </a:r>
          <a:endParaRPr lang="en-US" sz="1800" b="1" dirty="0"/>
        </a:p>
      </dgm:t>
    </dgm:pt>
    <dgm:pt modelId="{7B512226-01D5-4345-816E-D1FEF37ECD27}" type="parTrans" cxnId="{5528AC5F-D5C3-4EE9-BF93-5EA8BA3CA31C}">
      <dgm:prSet/>
      <dgm:spPr/>
      <dgm:t>
        <a:bodyPr/>
        <a:lstStyle/>
        <a:p>
          <a:endParaRPr lang="en-US" sz="2000"/>
        </a:p>
      </dgm:t>
    </dgm:pt>
    <dgm:pt modelId="{D64BA473-F18B-43C4-A3FB-A139419A882B}" type="sibTrans" cxnId="{5528AC5F-D5C3-4EE9-BF93-5EA8BA3CA31C}">
      <dgm:prSet/>
      <dgm:spPr/>
      <dgm:t>
        <a:bodyPr/>
        <a:lstStyle/>
        <a:p>
          <a:endParaRPr lang="en-US" sz="2000"/>
        </a:p>
      </dgm:t>
    </dgm:pt>
    <dgm:pt modelId="{202622F4-CA9D-41E6-A884-D738312CB5D5}">
      <dgm:prSet phldrT="[Text]" custT="1"/>
      <dgm:spPr/>
      <dgm:t>
        <a:bodyPr/>
        <a:lstStyle/>
        <a:p>
          <a:r>
            <a:rPr lang="en-US" sz="1800" b="1" dirty="0" smtClean="0"/>
            <a:t>1 Year Module Bundles</a:t>
          </a:r>
          <a:endParaRPr lang="en-US" sz="1800" b="1" dirty="0"/>
        </a:p>
      </dgm:t>
    </dgm:pt>
    <dgm:pt modelId="{9F77D065-FF64-402C-9FAF-6C0CF8F49E48}" type="parTrans" cxnId="{6254CBD1-0B23-4924-87E1-159696030DA3}">
      <dgm:prSet/>
      <dgm:spPr/>
      <dgm:t>
        <a:bodyPr/>
        <a:lstStyle/>
        <a:p>
          <a:endParaRPr lang="en-US" sz="2000"/>
        </a:p>
      </dgm:t>
    </dgm:pt>
    <dgm:pt modelId="{77918E46-1BAF-4ADD-9DAC-16DF366FF744}" type="sibTrans" cxnId="{6254CBD1-0B23-4924-87E1-159696030DA3}">
      <dgm:prSet/>
      <dgm:spPr/>
      <dgm:t>
        <a:bodyPr/>
        <a:lstStyle/>
        <a:p>
          <a:endParaRPr lang="en-US" sz="2000"/>
        </a:p>
      </dgm:t>
    </dgm:pt>
    <dgm:pt modelId="{62E5E429-3732-4AB2-B352-424271E54C9A}">
      <dgm:prSet phldrT="[Text]" custT="1"/>
      <dgm:spPr/>
      <dgm:t>
        <a:bodyPr/>
        <a:lstStyle/>
        <a:p>
          <a:r>
            <a:rPr lang="en-US" sz="1200" b="0" dirty="0" smtClean="0"/>
            <a:t>UTMxEWWN-100NAS/EUS/AJS (Wireless-N)</a:t>
          </a:r>
          <a:endParaRPr lang="en-US" sz="1200" b="0" dirty="0"/>
        </a:p>
      </dgm:t>
    </dgm:pt>
    <dgm:pt modelId="{B9C39607-E2B2-4998-8391-0C6D05052AF3}" type="parTrans" cxnId="{1818F6C5-9F4B-4E01-8258-1E9D9416F3FA}">
      <dgm:prSet/>
      <dgm:spPr/>
      <dgm:t>
        <a:bodyPr/>
        <a:lstStyle/>
        <a:p>
          <a:endParaRPr lang="en-US" sz="2000"/>
        </a:p>
      </dgm:t>
    </dgm:pt>
    <dgm:pt modelId="{F9F4D482-757B-49FA-A86A-A43EF11539EC}" type="sibTrans" cxnId="{1818F6C5-9F4B-4E01-8258-1E9D9416F3FA}">
      <dgm:prSet/>
      <dgm:spPr/>
      <dgm:t>
        <a:bodyPr/>
        <a:lstStyle/>
        <a:p>
          <a:endParaRPr lang="en-US" sz="2000"/>
        </a:p>
      </dgm:t>
    </dgm:pt>
    <dgm:pt modelId="{5A19021E-3B94-4B90-B0E0-44939AF708A9}">
      <dgm:prSet phldrT="[Text]" custT="1"/>
      <dgm:spPr/>
      <dgm:t>
        <a:bodyPr/>
        <a:lstStyle/>
        <a:p>
          <a:r>
            <a:rPr lang="en-US" sz="1200" b="0" dirty="0" smtClean="0"/>
            <a:t>UTMxEWDA-100NAS/EUS/AJS (VDSL/ADSL2+ Annex A)</a:t>
          </a:r>
          <a:endParaRPr lang="en-US" sz="1200" b="0" dirty="0"/>
        </a:p>
      </dgm:t>
    </dgm:pt>
    <dgm:pt modelId="{13C04F83-2C92-4B2E-8AC6-D59CF18BAC23}" type="parTrans" cxnId="{19F2EB03-EFC7-4645-A36D-EF7B8C9B54AE}">
      <dgm:prSet/>
      <dgm:spPr/>
      <dgm:t>
        <a:bodyPr/>
        <a:lstStyle/>
        <a:p>
          <a:endParaRPr lang="en-US" sz="2000"/>
        </a:p>
      </dgm:t>
    </dgm:pt>
    <dgm:pt modelId="{BEE5676A-E6A6-42B3-A9BA-80564448BCC3}" type="sibTrans" cxnId="{19F2EB03-EFC7-4645-A36D-EF7B8C9B54AE}">
      <dgm:prSet/>
      <dgm:spPr/>
      <dgm:t>
        <a:bodyPr/>
        <a:lstStyle/>
        <a:p>
          <a:endParaRPr lang="en-US" sz="2000"/>
        </a:p>
      </dgm:t>
    </dgm:pt>
    <dgm:pt modelId="{A2054BA9-E415-42B6-B17F-C4A021D9D40C}">
      <dgm:prSet phldrT="[Text]" custT="1"/>
      <dgm:spPr/>
      <dgm:t>
        <a:bodyPr/>
        <a:lstStyle/>
        <a:p>
          <a:r>
            <a:rPr lang="en-US" sz="1200" b="0" dirty="0" smtClean="0"/>
            <a:t>UTMxEWDB-100EUS (VDSL/ADSL2+ Annex B)</a:t>
          </a:r>
          <a:endParaRPr lang="en-US" sz="1200" b="0" dirty="0"/>
        </a:p>
      </dgm:t>
    </dgm:pt>
    <dgm:pt modelId="{2BEB7198-1D02-4B44-ADF1-796CF16ACC53}" type="parTrans" cxnId="{2BC80840-43F1-4741-B432-78F6824749C0}">
      <dgm:prSet/>
      <dgm:spPr/>
      <dgm:t>
        <a:bodyPr/>
        <a:lstStyle/>
        <a:p>
          <a:endParaRPr lang="en-US" sz="2000"/>
        </a:p>
      </dgm:t>
    </dgm:pt>
    <dgm:pt modelId="{CC2B501A-D3C8-4CC9-8657-343867C2958F}" type="sibTrans" cxnId="{2BC80840-43F1-4741-B432-78F6824749C0}">
      <dgm:prSet/>
      <dgm:spPr/>
      <dgm:t>
        <a:bodyPr/>
        <a:lstStyle/>
        <a:p>
          <a:endParaRPr lang="en-US" sz="2000"/>
        </a:p>
      </dgm:t>
    </dgm:pt>
    <dgm:pt modelId="{08523BB8-2512-4972-A744-B2CD233FC463}">
      <dgm:prSet phldrT="[Text]" custT="1"/>
      <dgm:spPr/>
      <dgm:t>
        <a:bodyPr/>
        <a:lstStyle/>
        <a:p>
          <a:r>
            <a:rPr lang="en-US" sz="1200" b="0" dirty="0" smtClean="0"/>
            <a:t>NMWLSN-10000S Wireless-N module</a:t>
          </a:r>
          <a:endParaRPr lang="en-US" sz="1200" b="0" dirty="0"/>
        </a:p>
      </dgm:t>
    </dgm:pt>
    <dgm:pt modelId="{736B095A-F799-45E8-8560-273677F1780C}" type="parTrans" cxnId="{32B5784E-D0A4-4DC2-A1A2-DE6540CF593B}">
      <dgm:prSet/>
      <dgm:spPr/>
      <dgm:t>
        <a:bodyPr/>
        <a:lstStyle/>
        <a:p>
          <a:endParaRPr lang="en-US" sz="2000"/>
        </a:p>
      </dgm:t>
    </dgm:pt>
    <dgm:pt modelId="{9212C203-10BD-4870-AEF6-F8FE83498806}" type="sibTrans" cxnId="{32B5784E-D0A4-4DC2-A1A2-DE6540CF593B}">
      <dgm:prSet/>
      <dgm:spPr/>
      <dgm:t>
        <a:bodyPr/>
        <a:lstStyle/>
        <a:p>
          <a:endParaRPr lang="en-US" sz="2000"/>
        </a:p>
      </dgm:t>
    </dgm:pt>
    <dgm:pt modelId="{C72C6E9F-AE76-44DE-87EA-2C08AE81CDD2}">
      <dgm:prSet phldrT="[Text]" custT="1"/>
      <dgm:spPr/>
      <dgm:t>
        <a:bodyPr/>
        <a:lstStyle/>
        <a:p>
          <a:r>
            <a:rPr lang="en-US" sz="1200" b="0" dirty="0" smtClean="0"/>
            <a:t>NMVDSLA-10000S VDSL/ADSL2+ module (Annex A)</a:t>
          </a:r>
          <a:endParaRPr lang="en-US" sz="1200" b="0" dirty="0"/>
        </a:p>
      </dgm:t>
    </dgm:pt>
    <dgm:pt modelId="{0ECF6C3B-5467-4F5C-BB2D-6AA61F74CC7F}" type="parTrans" cxnId="{E8420B74-4FA3-4E80-A719-0B3A23FA7B6F}">
      <dgm:prSet/>
      <dgm:spPr/>
      <dgm:t>
        <a:bodyPr/>
        <a:lstStyle/>
        <a:p>
          <a:endParaRPr lang="en-US" sz="2000"/>
        </a:p>
      </dgm:t>
    </dgm:pt>
    <dgm:pt modelId="{438BDBA9-DDE4-42DB-B5A7-4FC91C920FB6}" type="sibTrans" cxnId="{E8420B74-4FA3-4E80-A719-0B3A23FA7B6F}">
      <dgm:prSet/>
      <dgm:spPr/>
      <dgm:t>
        <a:bodyPr/>
        <a:lstStyle/>
        <a:p>
          <a:endParaRPr lang="en-US" sz="2000"/>
        </a:p>
      </dgm:t>
    </dgm:pt>
    <dgm:pt modelId="{0F5042D4-755B-4F7A-92BF-903616DDF383}">
      <dgm:prSet phldrT="[Text]" custT="1"/>
      <dgm:spPr/>
      <dgm:t>
        <a:bodyPr/>
        <a:lstStyle/>
        <a:p>
          <a:r>
            <a:rPr lang="en-US" sz="1200" b="0" dirty="0" smtClean="0"/>
            <a:t>NMVDSLB-10000S VDSL/ADSL2+ module (Annex B)</a:t>
          </a:r>
          <a:endParaRPr lang="en-US" sz="1200" b="0" dirty="0"/>
        </a:p>
      </dgm:t>
    </dgm:pt>
    <dgm:pt modelId="{E1387ABB-D3D0-4CD1-B0FC-1993DE110BFF}" type="parTrans" cxnId="{27A96E36-D5B2-4926-ACB7-31848FAB219E}">
      <dgm:prSet/>
      <dgm:spPr/>
      <dgm:t>
        <a:bodyPr/>
        <a:lstStyle/>
        <a:p>
          <a:endParaRPr lang="en-US" sz="2000"/>
        </a:p>
      </dgm:t>
    </dgm:pt>
    <dgm:pt modelId="{9F1A825C-F5D6-4F42-ACF0-DC2F4F439D8D}" type="sibTrans" cxnId="{27A96E36-D5B2-4926-ACB7-31848FAB219E}">
      <dgm:prSet/>
      <dgm:spPr/>
      <dgm:t>
        <a:bodyPr/>
        <a:lstStyle/>
        <a:p>
          <a:endParaRPr lang="en-US" sz="2000"/>
        </a:p>
      </dgm:t>
    </dgm:pt>
    <dgm:pt modelId="{1824DF64-9A38-4098-8D5D-D7BB676D316E}" type="pres">
      <dgm:prSet presAssocID="{E0D03244-B4BF-4ED2-AE0F-0F580C3157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0791AE-63A5-4173-85C8-3F1B3D2F7673}" type="pres">
      <dgm:prSet presAssocID="{26771B13-92EE-41A3-A1BE-054B48EF8B48}" presName="linNode" presStyleCnt="0"/>
      <dgm:spPr/>
    </dgm:pt>
    <dgm:pt modelId="{5596302C-F9D1-4A8F-856D-ED6EC7E96364}" type="pres">
      <dgm:prSet presAssocID="{26771B13-92EE-41A3-A1BE-054B48EF8B4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0484A-52E9-4D01-AC88-5697D476A722}" type="pres">
      <dgm:prSet presAssocID="{26771B13-92EE-41A3-A1BE-054B48EF8B4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5D001-3BC5-463D-8686-F645D8B4C2A9}" type="pres">
      <dgm:prSet presAssocID="{62807D77-A3A9-49A1-A9AC-95E64B6A70BC}" presName="sp" presStyleCnt="0"/>
      <dgm:spPr/>
    </dgm:pt>
    <dgm:pt modelId="{65D42CF1-9670-488C-9D39-7A49E0C6652A}" type="pres">
      <dgm:prSet presAssocID="{DCD582FA-29DC-440A-9403-1FE076D69A20}" presName="linNode" presStyleCnt="0"/>
      <dgm:spPr/>
    </dgm:pt>
    <dgm:pt modelId="{A47ABC1F-9A3D-427A-98A1-04829288CAC6}" type="pres">
      <dgm:prSet presAssocID="{DCD582FA-29DC-440A-9403-1FE076D69A2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362F2-719A-4314-8BA0-1150A8A6CE59}" type="pres">
      <dgm:prSet presAssocID="{DCD582FA-29DC-440A-9403-1FE076D69A2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1FC34-D87E-4A1B-9ED8-774175E0CD6E}" type="pres">
      <dgm:prSet presAssocID="{8A727410-BE6F-454A-A842-584205BF46B5}" presName="sp" presStyleCnt="0"/>
      <dgm:spPr/>
    </dgm:pt>
    <dgm:pt modelId="{0E782698-71DD-47D0-9551-94F19713E5E2}" type="pres">
      <dgm:prSet presAssocID="{4373B59F-40B9-4F22-9E9B-87386BA02D8F}" presName="linNode" presStyleCnt="0"/>
      <dgm:spPr/>
    </dgm:pt>
    <dgm:pt modelId="{2433B2F2-2F3C-4994-84A0-D8ED797D4E1C}" type="pres">
      <dgm:prSet presAssocID="{4373B59F-40B9-4F22-9E9B-87386BA02D8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60199-21A1-467F-8B2D-3ABDDCEBA03A}" type="pres">
      <dgm:prSet presAssocID="{4373B59F-40B9-4F22-9E9B-87386BA02D8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0BEFE-BC4F-4E06-A3A4-AB063F9B6902}" type="pres">
      <dgm:prSet presAssocID="{1340CDE5-AD4D-43EA-A061-DEE13B0401DA}" presName="sp" presStyleCnt="0"/>
      <dgm:spPr/>
    </dgm:pt>
    <dgm:pt modelId="{629472EA-145B-4B57-B2AB-F116DFF7D465}" type="pres">
      <dgm:prSet presAssocID="{202622F4-CA9D-41E6-A884-D738312CB5D5}" presName="linNode" presStyleCnt="0"/>
      <dgm:spPr/>
    </dgm:pt>
    <dgm:pt modelId="{F9050420-7620-4412-930E-1BC9EE8D5337}" type="pres">
      <dgm:prSet presAssocID="{202622F4-CA9D-41E6-A884-D738312CB5D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8A0C1-EB3E-422D-9AC0-B8616526B8A1}" type="pres">
      <dgm:prSet presAssocID="{202622F4-CA9D-41E6-A884-D738312CB5D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1D8AB-2B9A-4C33-8043-893BC854608F}" type="pres">
      <dgm:prSet presAssocID="{77918E46-1BAF-4ADD-9DAC-16DF366FF744}" presName="sp" presStyleCnt="0"/>
      <dgm:spPr/>
    </dgm:pt>
    <dgm:pt modelId="{395BEC29-F3BB-4098-B187-2CD2AC22ED39}" type="pres">
      <dgm:prSet presAssocID="{9B68BAD0-6DA4-45D1-89C8-9C845956402A}" presName="linNode" presStyleCnt="0"/>
      <dgm:spPr/>
    </dgm:pt>
    <dgm:pt modelId="{C299803A-3BF9-492B-A464-DC133B2C1DFF}" type="pres">
      <dgm:prSet presAssocID="{9B68BAD0-6DA4-45D1-89C8-9C845956402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C7745-D49F-41EE-BF54-7177DA181939}" type="pres">
      <dgm:prSet presAssocID="{9B68BAD0-6DA4-45D1-89C8-9C845956402A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D1C26-54A0-407B-A03D-4A91AA58910D}" srcId="{E0D03244-B4BF-4ED2-AE0F-0F580C3157DA}" destId="{26771B13-92EE-41A3-A1BE-054B48EF8B48}" srcOrd="0" destOrd="0" parTransId="{CF0657F4-F1BC-4208-9027-72E91ABB8155}" sibTransId="{62807D77-A3A9-49A1-A9AC-95E64B6A70BC}"/>
    <dgm:cxn modelId="{266669B7-F589-480E-B084-36AD130D8E36}" type="presOf" srcId="{BD1884BF-CC6B-4A32-B3D0-F59B57E5B72E}" destId="{B78362F2-719A-4314-8BA0-1150A8A6CE59}" srcOrd="0" destOrd="1" presId="urn:microsoft.com/office/officeart/2005/8/layout/vList5"/>
    <dgm:cxn modelId="{159DED7F-379E-4A27-A446-8E4687B6FF67}" srcId="{DCD582FA-29DC-440A-9403-1FE076D69A20}" destId="{9CD1349D-6B94-4642-A0C6-A323B843F2DF}" srcOrd="2" destOrd="0" parTransId="{7614192C-3C65-4BD6-A94D-2D6570B32EDC}" sibTransId="{A1D48DDD-3D64-4748-B46E-49362D589A57}"/>
    <dgm:cxn modelId="{19F2EB03-EFC7-4645-A36D-EF7B8C9B54AE}" srcId="{202622F4-CA9D-41E6-A884-D738312CB5D5}" destId="{5A19021E-3B94-4B90-B0E0-44939AF708A9}" srcOrd="1" destOrd="0" parTransId="{13C04F83-2C92-4B2E-8AC6-D59CF18BAC23}" sibTransId="{BEE5676A-E6A6-42B3-A9BA-80564448BCC3}"/>
    <dgm:cxn modelId="{928CAA95-B706-4403-86C5-4E14F15E4289}" type="presOf" srcId="{0B4B24B0-B756-4921-A50D-1D520E9318E3}" destId="{95E60199-21A1-467F-8B2D-3ABDDCEBA03A}" srcOrd="0" destOrd="0" presId="urn:microsoft.com/office/officeart/2005/8/layout/vList5"/>
    <dgm:cxn modelId="{9B6BA762-8C03-461B-8B83-5579DB9E3C44}" type="presOf" srcId="{A8E1D9DF-FD92-48B0-8684-06E1C3AC4999}" destId="{95E60199-21A1-467F-8B2D-3ABDDCEBA03A}" srcOrd="0" destOrd="1" presId="urn:microsoft.com/office/officeart/2005/8/layout/vList5"/>
    <dgm:cxn modelId="{9040E069-5961-4224-836C-F5A267022C71}" srcId="{26771B13-92EE-41A3-A1BE-054B48EF8B48}" destId="{022608DD-745A-4398-8215-2ECD23B4A686}" srcOrd="1" destOrd="0" parTransId="{B3EAF71D-B423-4752-98BB-2A60B5C5AEC4}" sibTransId="{16CBF27D-F774-48C3-89D4-F2AE184F6EC7}"/>
    <dgm:cxn modelId="{53A6473B-7D07-4DFE-8BC7-E6CDB36360A7}" srcId="{4373B59F-40B9-4F22-9E9B-87386BA02D8F}" destId="{0B4B24B0-B756-4921-A50D-1D520E9318E3}" srcOrd="0" destOrd="0" parTransId="{1D7D7B4F-16FA-4386-AEC7-AB86F084F980}" sibTransId="{35C23D23-30A2-4462-8A97-ECE8A6C1A58F}"/>
    <dgm:cxn modelId="{C10B8525-4A48-4C3B-B86B-08992FC62BD7}" type="presOf" srcId="{4373B59F-40B9-4F22-9E9B-87386BA02D8F}" destId="{2433B2F2-2F3C-4994-84A0-D8ED797D4E1C}" srcOrd="0" destOrd="0" presId="urn:microsoft.com/office/officeart/2005/8/layout/vList5"/>
    <dgm:cxn modelId="{C8521424-57F0-407F-8EEB-56090AE98270}" type="presOf" srcId="{022608DD-745A-4398-8215-2ECD23B4A686}" destId="{3DA0484A-52E9-4D01-AC88-5697D476A722}" srcOrd="0" destOrd="1" presId="urn:microsoft.com/office/officeart/2005/8/layout/vList5"/>
    <dgm:cxn modelId="{CC89D804-FF4A-42B5-8646-48068FA54194}" type="presOf" srcId="{C72C6E9F-AE76-44DE-87EA-2C08AE81CDD2}" destId="{BF6C7745-D49F-41EE-BF54-7177DA181939}" srcOrd="0" destOrd="1" presId="urn:microsoft.com/office/officeart/2005/8/layout/vList5"/>
    <dgm:cxn modelId="{649CAE06-FFE4-4717-B427-90CDD32C3B0D}" srcId="{4373B59F-40B9-4F22-9E9B-87386BA02D8F}" destId="{A8E1D9DF-FD92-48B0-8684-06E1C3AC4999}" srcOrd="1" destOrd="0" parTransId="{40D68B0F-1BAB-4153-8D9C-63983ABB48B0}" sibTransId="{679CC81F-F929-4BA1-ABAB-7E024DACFF19}"/>
    <dgm:cxn modelId="{377EF0F0-61BD-4A8E-A35E-F01610C79F2D}" type="presOf" srcId="{202622F4-CA9D-41E6-A884-D738312CB5D5}" destId="{F9050420-7620-4412-930E-1BC9EE8D5337}" srcOrd="0" destOrd="0" presId="urn:microsoft.com/office/officeart/2005/8/layout/vList5"/>
    <dgm:cxn modelId="{AF2DA8A6-621E-4063-B8E8-64982F157626}" srcId="{26771B13-92EE-41A3-A1BE-054B48EF8B48}" destId="{306377B2-466B-44EC-8970-6EE00D014845}" srcOrd="0" destOrd="0" parTransId="{4A9AA56E-EADA-4493-AABD-40C2B20ED57F}" sibTransId="{9FC49578-1931-4F48-9629-CAF7273334B9}"/>
    <dgm:cxn modelId="{32B5784E-D0A4-4DC2-A1A2-DE6540CF593B}" srcId="{9B68BAD0-6DA4-45D1-89C8-9C845956402A}" destId="{08523BB8-2512-4972-A744-B2CD233FC463}" srcOrd="0" destOrd="0" parTransId="{736B095A-F799-45E8-8560-273677F1780C}" sibTransId="{9212C203-10BD-4870-AEF6-F8FE83498806}"/>
    <dgm:cxn modelId="{0EEE7F09-A820-411B-9069-FA4CE148E1B4}" srcId="{26771B13-92EE-41A3-A1BE-054B48EF8B48}" destId="{057685D4-14D6-498E-BCCB-3D104C0335A4}" srcOrd="2" destOrd="0" parTransId="{9472B9C8-63F2-4A99-A56D-F5A91FB12638}" sibTransId="{9DCF75FE-8BEA-4577-B37D-EC8929142937}"/>
    <dgm:cxn modelId="{C78AB670-2D82-4525-86B8-A1823D1CE969}" type="presOf" srcId="{9CD1349D-6B94-4642-A0C6-A323B843F2DF}" destId="{B78362F2-719A-4314-8BA0-1150A8A6CE59}" srcOrd="0" destOrd="2" presId="urn:microsoft.com/office/officeart/2005/8/layout/vList5"/>
    <dgm:cxn modelId="{9B14B0D0-7BCD-40B5-A811-D069EC1461F3}" type="presOf" srcId="{D0F7C08B-A2D4-47D8-96EF-DB2145134C36}" destId="{B78362F2-719A-4314-8BA0-1150A8A6CE59}" srcOrd="0" destOrd="0" presId="urn:microsoft.com/office/officeart/2005/8/layout/vList5"/>
    <dgm:cxn modelId="{F2182345-A48B-4E9C-8686-E769646C6D2E}" srcId="{4373B59F-40B9-4F22-9E9B-87386BA02D8F}" destId="{493744E5-4DD3-4A1D-89E9-DECB007A6736}" srcOrd="2" destOrd="0" parTransId="{5DE1F7DA-72DE-4441-87B7-17FFB1D214A3}" sibTransId="{3738579C-F649-4A1E-A990-0082AB27D69C}"/>
    <dgm:cxn modelId="{1AFEE2BB-0A84-44A2-98D3-457441B40115}" type="presOf" srcId="{306377B2-466B-44EC-8970-6EE00D014845}" destId="{3DA0484A-52E9-4D01-AC88-5697D476A722}" srcOrd="0" destOrd="0" presId="urn:microsoft.com/office/officeart/2005/8/layout/vList5"/>
    <dgm:cxn modelId="{EEFB566A-3CC0-41E1-BF5D-4DAD10B1835A}" type="presOf" srcId="{08523BB8-2512-4972-A744-B2CD233FC463}" destId="{BF6C7745-D49F-41EE-BF54-7177DA181939}" srcOrd="0" destOrd="0" presId="urn:microsoft.com/office/officeart/2005/8/layout/vList5"/>
    <dgm:cxn modelId="{D8D6D72B-9239-4B5A-AD9B-E3D73BCB95DB}" type="presOf" srcId="{057685D4-14D6-498E-BCCB-3D104C0335A4}" destId="{3DA0484A-52E9-4D01-AC88-5697D476A722}" srcOrd="0" destOrd="2" presId="urn:microsoft.com/office/officeart/2005/8/layout/vList5"/>
    <dgm:cxn modelId="{2BC80840-43F1-4741-B432-78F6824749C0}" srcId="{202622F4-CA9D-41E6-A884-D738312CB5D5}" destId="{A2054BA9-E415-42B6-B17F-C4A021D9D40C}" srcOrd="2" destOrd="0" parTransId="{2BEB7198-1D02-4B44-ADF1-796CF16ACC53}" sibTransId="{CC2B501A-D3C8-4CC9-8657-343867C2958F}"/>
    <dgm:cxn modelId="{0E1AFF12-87AC-4A7E-B380-BCBE1601FE14}" type="presOf" srcId="{5A19021E-3B94-4B90-B0E0-44939AF708A9}" destId="{3598A0C1-EB3E-422D-9AC0-B8616526B8A1}" srcOrd="0" destOrd="1" presId="urn:microsoft.com/office/officeart/2005/8/layout/vList5"/>
    <dgm:cxn modelId="{CD1F0B69-4E6B-48C4-A3E9-6976FE17B0FE}" srcId="{DCD582FA-29DC-440A-9403-1FE076D69A20}" destId="{D0F7C08B-A2D4-47D8-96EF-DB2145134C36}" srcOrd="0" destOrd="0" parTransId="{F33819A8-0C8A-49F1-90DD-98E0A36516FE}" sibTransId="{8C2296C7-9875-4C59-8567-C805E211D842}"/>
    <dgm:cxn modelId="{F00A04A8-6FD4-44CA-86B6-7EF555E5D3C1}" type="presOf" srcId="{9B68BAD0-6DA4-45D1-89C8-9C845956402A}" destId="{C299803A-3BF9-492B-A464-DC133B2C1DFF}" srcOrd="0" destOrd="0" presId="urn:microsoft.com/office/officeart/2005/8/layout/vList5"/>
    <dgm:cxn modelId="{B9C32378-1A77-483B-A545-153A162DA4A8}" type="presOf" srcId="{26771B13-92EE-41A3-A1BE-054B48EF8B48}" destId="{5596302C-F9D1-4A8F-856D-ED6EC7E96364}" srcOrd="0" destOrd="0" presId="urn:microsoft.com/office/officeart/2005/8/layout/vList5"/>
    <dgm:cxn modelId="{6254CBD1-0B23-4924-87E1-159696030DA3}" srcId="{E0D03244-B4BF-4ED2-AE0F-0F580C3157DA}" destId="{202622F4-CA9D-41E6-A884-D738312CB5D5}" srcOrd="3" destOrd="0" parTransId="{9F77D065-FF64-402C-9FAF-6C0CF8F49E48}" sibTransId="{77918E46-1BAF-4ADD-9DAC-16DF366FF744}"/>
    <dgm:cxn modelId="{22ACC8B8-9824-4FAB-90BE-C7B644A649F5}" srcId="{E0D03244-B4BF-4ED2-AE0F-0F580C3157DA}" destId="{4373B59F-40B9-4F22-9E9B-87386BA02D8F}" srcOrd="2" destOrd="0" parTransId="{6FDD229A-24A7-4ACD-8A15-9B80F1804D01}" sibTransId="{1340CDE5-AD4D-43EA-A061-DEE13B0401DA}"/>
    <dgm:cxn modelId="{5528AC5F-D5C3-4EE9-BF93-5EA8BA3CA31C}" srcId="{E0D03244-B4BF-4ED2-AE0F-0F580C3157DA}" destId="{9B68BAD0-6DA4-45D1-89C8-9C845956402A}" srcOrd="4" destOrd="0" parTransId="{7B512226-01D5-4345-816E-D1FEF37ECD27}" sibTransId="{D64BA473-F18B-43C4-A3FB-A139419A882B}"/>
    <dgm:cxn modelId="{9797A38F-5735-4F42-9CEE-3EF657133E52}" type="presOf" srcId="{493744E5-4DD3-4A1D-89E9-DECB007A6736}" destId="{95E60199-21A1-467F-8B2D-3ABDDCEBA03A}" srcOrd="0" destOrd="2" presId="urn:microsoft.com/office/officeart/2005/8/layout/vList5"/>
    <dgm:cxn modelId="{C7D9402B-1021-4E23-AB9C-DBAF1558CB11}" srcId="{DCD582FA-29DC-440A-9403-1FE076D69A20}" destId="{BD1884BF-CC6B-4A32-B3D0-F59B57E5B72E}" srcOrd="1" destOrd="0" parTransId="{9FDCB5B3-06B9-4A78-98CA-41B16691C164}" sibTransId="{FAC3BAA9-4A5C-4882-B10D-A68ACDEE38E4}"/>
    <dgm:cxn modelId="{09FD2B1E-B2D7-4431-9086-E957CCD29817}" type="presOf" srcId="{62E5E429-3732-4AB2-B352-424271E54C9A}" destId="{3598A0C1-EB3E-422D-9AC0-B8616526B8A1}" srcOrd="0" destOrd="0" presId="urn:microsoft.com/office/officeart/2005/8/layout/vList5"/>
    <dgm:cxn modelId="{A28615C6-56C4-415C-B136-095FC0CDE13B}" srcId="{E0D03244-B4BF-4ED2-AE0F-0F580C3157DA}" destId="{DCD582FA-29DC-440A-9403-1FE076D69A20}" srcOrd="1" destOrd="0" parTransId="{893C0FD6-F163-4941-AA16-2EEB83476CF5}" sibTransId="{8A727410-BE6F-454A-A842-584205BF46B5}"/>
    <dgm:cxn modelId="{27A96E36-D5B2-4926-ACB7-31848FAB219E}" srcId="{9B68BAD0-6DA4-45D1-89C8-9C845956402A}" destId="{0F5042D4-755B-4F7A-92BF-903616DDF383}" srcOrd="2" destOrd="0" parTransId="{E1387ABB-D3D0-4CD1-B0FC-1993DE110BFF}" sibTransId="{9F1A825C-F5D6-4F42-ACF0-DC2F4F439D8D}"/>
    <dgm:cxn modelId="{B7D54E33-1804-4702-A334-28B403DD72C5}" type="presOf" srcId="{0F5042D4-755B-4F7A-92BF-903616DDF383}" destId="{BF6C7745-D49F-41EE-BF54-7177DA181939}" srcOrd="0" destOrd="2" presId="urn:microsoft.com/office/officeart/2005/8/layout/vList5"/>
    <dgm:cxn modelId="{E8420B74-4FA3-4E80-A719-0B3A23FA7B6F}" srcId="{9B68BAD0-6DA4-45D1-89C8-9C845956402A}" destId="{C72C6E9F-AE76-44DE-87EA-2C08AE81CDD2}" srcOrd="1" destOrd="0" parTransId="{0ECF6C3B-5467-4F5C-BB2D-6AA61F74CC7F}" sibTransId="{438BDBA9-DDE4-42DB-B5A7-4FC91C920FB6}"/>
    <dgm:cxn modelId="{6217DEF6-C6D0-4554-B956-5D3D8DE9E275}" type="presOf" srcId="{A2054BA9-E415-42B6-B17F-C4A021D9D40C}" destId="{3598A0C1-EB3E-422D-9AC0-B8616526B8A1}" srcOrd="0" destOrd="2" presId="urn:microsoft.com/office/officeart/2005/8/layout/vList5"/>
    <dgm:cxn modelId="{1818F6C5-9F4B-4E01-8258-1E9D9416F3FA}" srcId="{202622F4-CA9D-41E6-A884-D738312CB5D5}" destId="{62E5E429-3732-4AB2-B352-424271E54C9A}" srcOrd="0" destOrd="0" parTransId="{B9C39607-E2B2-4998-8391-0C6D05052AF3}" sibTransId="{F9F4D482-757B-49FA-A86A-A43EF11539EC}"/>
    <dgm:cxn modelId="{C3F13F61-A962-4999-BFC8-BFB2BA6D2D95}" type="presOf" srcId="{E0D03244-B4BF-4ED2-AE0F-0F580C3157DA}" destId="{1824DF64-9A38-4098-8D5D-D7BB676D316E}" srcOrd="0" destOrd="0" presId="urn:microsoft.com/office/officeart/2005/8/layout/vList5"/>
    <dgm:cxn modelId="{BFA630CC-72F5-4646-8C15-625A9F1D1EE7}" type="presOf" srcId="{DCD582FA-29DC-440A-9403-1FE076D69A20}" destId="{A47ABC1F-9A3D-427A-98A1-04829288CAC6}" srcOrd="0" destOrd="0" presId="urn:microsoft.com/office/officeart/2005/8/layout/vList5"/>
    <dgm:cxn modelId="{D2AAFFB3-DBC2-4D64-8D25-D11874578F02}" type="presParOf" srcId="{1824DF64-9A38-4098-8D5D-D7BB676D316E}" destId="{9B0791AE-63A5-4173-85C8-3F1B3D2F7673}" srcOrd="0" destOrd="0" presId="urn:microsoft.com/office/officeart/2005/8/layout/vList5"/>
    <dgm:cxn modelId="{B8C763A7-9361-431F-9DF3-83C140EA7558}" type="presParOf" srcId="{9B0791AE-63A5-4173-85C8-3F1B3D2F7673}" destId="{5596302C-F9D1-4A8F-856D-ED6EC7E96364}" srcOrd="0" destOrd="0" presId="urn:microsoft.com/office/officeart/2005/8/layout/vList5"/>
    <dgm:cxn modelId="{58A6493A-7342-43FF-9D7C-2C9FDE554F40}" type="presParOf" srcId="{9B0791AE-63A5-4173-85C8-3F1B3D2F7673}" destId="{3DA0484A-52E9-4D01-AC88-5697D476A722}" srcOrd="1" destOrd="0" presId="urn:microsoft.com/office/officeart/2005/8/layout/vList5"/>
    <dgm:cxn modelId="{B6D1AED2-BF65-4B66-9DA2-2DD0E05C2908}" type="presParOf" srcId="{1824DF64-9A38-4098-8D5D-D7BB676D316E}" destId="{AD85D001-3BC5-463D-8686-F645D8B4C2A9}" srcOrd="1" destOrd="0" presId="urn:microsoft.com/office/officeart/2005/8/layout/vList5"/>
    <dgm:cxn modelId="{0121A8DF-2701-4011-8839-3CBAE6366E00}" type="presParOf" srcId="{1824DF64-9A38-4098-8D5D-D7BB676D316E}" destId="{65D42CF1-9670-488C-9D39-7A49E0C6652A}" srcOrd="2" destOrd="0" presId="urn:microsoft.com/office/officeart/2005/8/layout/vList5"/>
    <dgm:cxn modelId="{B1633095-E4DE-413A-8AFB-3657D020FD49}" type="presParOf" srcId="{65D42CF1-9670-488C-9D39-7A49E0C6652A}" destId="{A47ABC1F-9A3D-427A-98A1-04829288CAC6}" srcOrd="0" destOrd="0" presId="urn:microsoft.com/office/officeart/2005/8/layout/vList5"/>
    <dgm:cxn modelId="{ADF0F927-F1C1-47A9-B3BA-C42F58711B3D}" type="presParOf" srcId="{65D42CF1-9670-488C-9D39-7A49E0C6652A}" destId="{B78362F2-719A-4314-8BA0-1150A8A6CE59}" srcOrd="1" destOrd="0" presId="urn:microsoft.com/office/officeart/2005/8/layout/vList5"/>
    <dgm:cxn modelId="{FB0A332D-C448-4DBE-B335-01B0B5DDCE47}" type="presParOf" srcId="{1824DF64-9A38-4098-8D5D-D7BB676D316E}" destId="{0421FC34-D87E-4A1B-9ED8-774175E0CD6E}" srcOrd="3" destOrd="0" presId="urn:microsoft.com/office/officeart/2005/8/layout/vList5"/>
    <dgm:cxn modelId="{B3B00CA4-0384-4BDC-9382-BF85B39639E2}" type="presParOf" srcId="{1824DF64-9A38-4098-8D5D-D7BB676D316E}" destId="{0E782698-71DD-47D0-9551-94F19713E5E2}" srcOrd="4" destOrd="0" presId="urn:microsoft.com/office/officeart/2005/8/layout/vList5"/>
    <dgm:cxn modelId="{B39B7485-9BEA-4D58-91DA-C264429C06E4}" type="presParOf" srcId="{0E782698-71DD-47D0-9551-94F19713E5E2}" destId="{2433B2F2-2F3C-4994-84A0-D8ED797D4E1C}" srcOrd="0" destOrd="0" presId="urn:microsoft.com/office/officeart/2005/8/layout/vList5"/>
    <dgm:cxn modelId="{E2259D46-B790-44C9-83AE-B70D3C8CE5CC}" type="presParOf" srcId="{0E782698-71DD-47D0-9551-94F19713E5E2}" destId="{95E60199-21A1-467F-8B2D-3ABDDCEBA03A}" srcOrd="1" destOrd="0" presId="urn:microsoft.com/office/officeart/2005/8/layout/vList5"/>
    <dgm:cxn modelId="{0C935DBC-AD1C-4645-85AB-B645685110CE}" type="presParOf" srcId="{1824DF64-9A38-4098-8D5D-D7BB676D316E}" destId="{4270BEFE-BC4F-4E06-A3A4-AB063F9B6902}" srcOrd="5" destOrd="0" presId="urn:microsoft.com/office/officeart/2005/8/layout/vList5"/>
    <dgm:cxn modelId="{4225060A-16C2-4E49-BDE6-1DAD6C4DF877}" type="presParOf" srcId="{1824DF64-9A38-4098-8D5D-D7BB676D316E}" destId="{629472EA-145B-4B57-B2AB-F116DFF7D465}" srcOrd="6" destOrd="0" presId="urn:microsoft.com/office/officeart/2005/8/layout/vList5"/>
    <dgm:cxn modelId="{B2B1CD1E-D45F-433A-A0D7-46F31DEF4B26}" type="presParOf" srcId="{629472EA-145B-4B57-B2AB-F116DFF7D465}" destId="{F9050420-7620-4412-930E-1BC9EE8D5337}" srcOrd="0" destOrd="0" presId="urn:microsoft.com/office/officeart/2005/8/layout/vList5"/>
    <dgm:cxn modelId="{3B866F48-2F86-499D-9CC2-7618C01FC97A}" type="presParOf" srcId="{629472EA-145B-4B57-B2AB-F116DFF7D465}" destId="{3598A0C1-EB3E-422D-9AC0-B8616526B8A1}" srcOrd="1" destOrd="0" presId="urn:microsoft.com/office/officeart/2005/8/layout/vList5"/>
    <dgm:cxn modelId="{569DCAE9-DB9D-46BA-908A-069DECD7C907}" type="presParOf" srcId="{1824DF64-9A38-4098-8D5D-D7BB676D316E}" destId="{A031D8AB-2B9A-4C33-8043-893BC854608F}" srcOrd="7" destOrd="0" presId="urn:microsoft.com/office/officeart/2005/8/layout/vList5"/>
    <dgm:cxn modelId="{34ECEC09-07C2-4280-8E79-0C77437CD518}" type="presParOf" srcId="{1824DF64-9A38-4098-8D5D-D7BB676D316E}" destId="{395BEC29-F3BB-4098-B187-2CD2AC22ED39}" srcOrd="8" destOrd="0" presId="urn:microsoft.com/office/officeart/2005/8/layout/vList5"/>
    <dgm:cxn modelId="{7648BDD6-A4F6-43CA-B9BC-0F42B4B1BE3F}" type="presParOf" srcId="{395BEC29-F3BB-4098-B187-2CD2AC22ED39}" destId="{C299803A-3BF9-492B-A464-DC133B2C1DFF}" srcOrd="0" destOrd="0" presId="urn:microsoft.com/office/officeart/2005/8/layout/vList5"/>
    <dgm:cxn modelId="{E80D7AAE-F883-4E2B-BC97-C5ABE0796E2A}" type="presParOf" srcId="{395BEC29-F3BB-4098-B187-2CD2AC22ED39}" destId="{BF6C7745-D49F-41EE-BF54-7177DA1819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D03244-B4BF-4ED2-AE0F-0F580C3157DA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771B13-92EE-41A3-A1BE-054B48EF8B48}">
      <dgm:prSet phldrT="[Text]" custT="1"/>
      <dgm:spPr/>
      <dgm:t>
        <a:bodyPr/>
        <a:lstStyle/>
        <a:p>
          <a:r>
            <a:rPr lang="en-US" sz="1800" b="1" dirty="0" smtClean="0"/>
            <a:t>1 Year Subscriptions</a:t>
          </a:r>
          <a:endParaRPr lang="en-US" sz="1800" b="1" dirty="0"/>
        </a:p>
      </dgm:t>
    </dgm:pt>
    <dgm:pt modelId="{CF0657F4-F1BC-4208-9027-72E91ABB8155}" type="parTrans" cxnId="{A33D1C26-54A0-407B-A03D-4A91AA58910D}">
      <dgm:prSet/>
      <dgm:spPr/>
      <dgm:t>
        <a:bodyPr/>
        <a:lstStyle/>
        <a:p>
          <a:endParaRPr lang="en-US" sz="2000"/>
        </a:p>
      </dgm:t>
    </dgm:pt>
    <dgm:pt modelId="{62807D77-A3A9-49A1-A9AC-95E64B6A70BC}" type="sibTrans" cxnId="{A33D1C26-54A0-407B-A03D-4A91AA58910D}">
      <dgm:prSet/>
      <dgm:spPr/>
      <dgm:t>
        <a:bodyPr/>
        <a:lstStyle/>
        <a:p>
          <a:endParaRPr lang="en-US" sz="2000"/>
        </a:p>
      </dgm:t>
    </dgm:pt>
    <dgm:pt modelId="{022608DD-745A-4398-8215-2ECD23B4A686}">
      <dgm:prSet phldrT="[Text]" custT="1"/>
      <dgm:spPr/>
      <dgm:t>
        <a:bodyPr/>
        <a:lstStyle/>
        <a:p>
          <a:r>
            <a:rPr lang="en-US" sz="1400" b="1" dirty="0" smtClean="0"/>
            <a:t>UTMxSW-10000S</a:t>
          </a:r>
          <a:r>
            <a:rPr lang="en-US" sz="1400" dirty="0" smtClean="0"/>
            <a:t> Web Threat Management</a:t>
          </a:r>
          <a:endParaRPr lang="en-US" sz="1400" dirty="0"/>
        </a:p>
      </dgm:t>
    </dgm:pt>
    <dgm:pt modelId="{B3EAF71D-B423-4752-98BB-2A60B5C5AEC4}" type="parTrans" cxnId="{9040E069-5961-4224-836C-F5A267022C71}">
      <dgm:prSet/>
      <dgm:spPr/>
      <dgm:t>
        <a:bodyPr/>
        <a:lstStyle/>
        <a:p>
          <a:endParaRPr lang="en-US" sz="2000"/>
        </a:p>
      </dgm:t>
    </dgm:pt>
    <dgm:pt modelId="{16CBF27D-F774-48C3-89D4-F2AE184F6EC7}" type="sibTrans" cxnId="{9040E069-5961-4224-836C-F5A267022C71}">
      <dgm:prSet/>
      <dgm:spPr/>
      <dgm:t>
        <a:bodyPr/>
        <a:lstStyle/>
        <a:p>
          <a:endParaRPr lang="en-US" sz="2000"/>
        </a:p>
      </dgm:t>
    </dgm:pt>
    <dgm:pt modelId="{DCD582FA-29DC-440A-9403-1FE076D69A20}">
      <dgm:prSet phldrT="[Text]" custT="1"/>
      <dgm:spPr/>
      <dgm:t>
        <a:bodyPr/>
        <a:lstStyle/>
        <a:p>
          <a:r>
            <a:rPr lang="en-US" sz="1800" b="1" dirty="0" smtClean="0"/>
            <a:t>3 Year Subscriptions</a:t>
          </a:r>
          <a:endParaRPr lang="en-US" sz="1800" b="1" dirty="0"/>
        </a:p>
      </dgm:t>
    </dgm:pt>
    <dgm:pt modelId="{893C0FD6-F163-4941-AA16-2EEB83476CF5}" type="parTrans" cxnId="{A28615C6-56C4-415C-B136-095FC0CDE13B}">
      <dgm:prSet/>
      <dgm:spPr/>
      <dgm:t>
        <a:bodyPr/>
        <a:lstStyle/>
        <a:p>
          <a:endParaRPr lang="en-US" sz="2000"/>
        </a:p>
      </dgm:t>
    </dgm:pt>
    <dgm:pt modelId="{8A727410-BE6F-454A-A842-584205BF46B5}" type="sibTrans" cxnId="{A28615C6-56C4-415C-B136-095FC0CDE13B}">
      <dgm:prSet/>
      <dgm:spPr/>
      <dgm:t>
        <a:bodyPr/>
        <a:lstStyle/>
        <a:p>
          <a:endParaRPr lang="en-US" sz="2000"/>
        </a:p>
      </dgm:t>
    </dgm:pt>
    <dgm:pt modelId="{057685D4-14D6-498E-BCCB-3D104C0335A4}">
      <dgm:prSet phldrT="[Text]" custT="1"/>
      <dgm:spPr/>
      <dgm:t>
        <a:bodyPr/>
        <a:lstStyle/>
        <a:p>
          <a:r>
            <a:rPr lang="en-US" sz="1400" b="1" dirty="0" smtClean="0"/>
            <a:t>UTMxSE-10000S</a:t>
          </a:r>
          <a:r>
            <a:rPr lang="en-US" sz="1400" dirty="0" smtClean="0"/>
            <a:t> Email Threat Management</a:t>
          </a:r>
          <a:endParaRPr lang="en-US" sz="1400" dirty="0"/>
        </a:p>
      </dgm:t>
    </dgm:pt>
    <dgm:pt modelId="{9472B9C8-63F2-4A99-A56D-F5A91FB12638}" type="parTrans" cxnId="{0EEE7F09-A820-411B-9069-FA4CE148E1B4}">
      <dgm:prSet/>
      <dgm:spPr/>
      <dgm:t>
        <a:bodyPr/>
        <a:lstStyle/>
        <a:p>
          <a:endParaRPr lang="en-US" sz="2000"/>
        </a:p>
      </dgm:t>
    </dgm:pt>
    <dgm:pt modelId="{9DCF75FE-8BEA-4577-B37D-EC8929142937}" type="sibTrans" cxnId="{0EEE7F09-A820-411B-9069-FA4CE148E1B4}">
      <dgm:prSet/>
      <dgm:spPr/>
      <dgm:t>
        <a:bodyPr/>
        <a:lstStyle/>
        <a:p>
          <a:endParaRPr lang="en-US" sz="2000"/>
        </a:p>
      </dgm:t>
    </dgm:pt>
    <dgm:pt modelId="{029FBBCE-9357-4DD7-B1A5-22B110F8A862}">
      <dgm:prSet phldrT="[Text]" custT="1"/>
      <dgm:spPr/>
      <dgm:t>
        <a:bodyPr/>
        <a:lstStyle/>
        <a:p>
          <a:r>
            <a:rPr lang="en-US" sz="1400" b="1" dirty="0" smtClean="0"/>
            <a:t>UTMxSB-10000S</a:t>
          </a:r>
          <a:r>
            <a:rPr lang="en-US" sz="1400" dirty="0" smtClean="0"/>
            <a:t> Subscription Bundle (Web + Email + Support &amp; Maintenance)</a:t>
          </a:r>
          <a:endParaRPr lang="en-US" sz="1400" b="1" dirty="0"/>
        </a:p>
      </dgm:t>
    </dgm:pt>
    <dgm:pt modelId="{6F4EA00A-CD1E-4539-B944-1ADDB0BEF625}" type="parTrans" cxnId="{1703CEDC-6013-4317-A738-3DA0EA6F3A01}">
      <dgm:prSet/>
      <dgm:spPr/>
      <dgm:t>
        <a:bodyPr/>
        <a:lstStyle/>
        <a:p>
          <a:endParaRPr lang="en-US"/>
        </a:p>
      </dgm:t>
    </dgm:pt>
    <dgm:pt modelId="{10A16410-EA49-43C6-BC06-7142046261BF}" type="sibTrans" cxnId="{1703CEDC-6013-4317-A738-3DA0EA6F3A01}">
      <dgm:prSet/>
      <dgm:spPr/>
      <dgm:t>
        <a:bodyPr/>
        <a:lstStyle/>
        <a:p>
          <a:endParaRPr lang="en-US"/>
        </a:p>
      </dgm:t>
    </dgm:pt>
    <dgm:pt modelId="{AD3B91C0-64EA-431D-AD82-E2BEF0DF108B}">
      <dgm:prSet phldrT="[Text]" custT="1"/>
      <dgm:spPr/>
      <dgm:t>
        <a:bodyPr/>
        <a:lstStyle/>
        <a:p>
          <a:r>
            <a:rPr lang="en-US" sz="1400" b="1" dirty="0" smtClean="0"/>
            <a:t>UTMxSM-10000S</a:t>
          </a:r>
          <a:r>
            <a:rPr lang="en-US" sz="1400" dirty="0" smtClean="0"/>
            <a:t> Software Maintenance and Upgrades 24/7 Support, Advanced Replacement</a:t>
          </a:r>
          <a:endParaRPr lang="en-US" sz="1400" dirty="0"/>
        </a:p>
      </dgm:t>
    </dgm:pt>
    <dgm:pt modelId="{0DE4D706-3431-49DD-8C79-F9F549451E15}" type="parTrans" cxnId="{BF5456A5-ADB8-4F61-B0A3-670CF2469C70}">
      <dgm:prSet/>
      <dgm:spPr/>
      <dgm:t>
        <a:bodyPr/>
        <a:lstStyle/>
        <a:p>
          <a:endParaRPr lang="en-US"/>
        </a:p>
      </dgm:t>
    </dgm:pt>
    <dgm:pt modelId="{B88154A4-ABE0-48C4-BBB5-8E899AA47E69}" type="sibTrans" cxnId="{BF5456A5-ADB8-4F61-B0A3-670CF2469C70}">
      <dgm:prSet/>
      <dgm:spPr/>
      <dgm:t>
        <a:bodyPr/>
        <a:lstStyle/>
        <a:p>
          <a:endParaRPr lang="en-US"/>
        </a:p>
      </dgm:t>
    </dgm:pt>
    <dgm:pt modelId="{9D4A4C73-47C5-4F74-BC57-21AB1EEBBEF4}">
      <dgm:prSet phldrT="[Text]" custT="1"/>
      <dgm:spPr/>
      <dgm:t>
        <a:bodyPr/>
        <a:lstStyle/>
        <a:p>
          <a:r>
            <a:rPr lang="en-US" sz="1400" b="1" dirty="0" smtClean="0"/>
            <a:t>UTMxSB3-10000S</a:t>
          </a:r>
          <a:r>
            <a:rPr lang="en-US" sz="1400" dirty="0" smtClean="0"/>
            <a:t> Subscription Bundle (Web + Email + Support &amp; Maintenance)</a:t>
          </a:r>
          <a:endParaRPr lang="en-US" sz="1400" b="1" dirty="0"/>
        </a:p>
      </dgm:t>
    </dgm:pt>
    <dgm:pt modelId="{593A49CB-F8D9-4C97-BB80-6B2B48F985ED}" type="parTrans" cxnId="{3EFEDA8B-A712-4190-B457-213E69896345}">
      <dgm:prSet/>
      <dgm:spPr/>
      <dgm:t>
        <a:bodyPr/>
        <a:lstStyle/>
        <a:p>
          <a:endParaRPr lang="en-US"/>
        </a:p>
      </dgm:t>
    </dgm:pt>
    <dgm:pt modelId="{73D204D7-B523-43AC-A073-271A4EB72120}" type="sibTrans" cxnId="{3EFEDA8B-A712-4190-B457-213E69896345}">
      <dgm:prSet/>
      <dgm:spPr/>
      <dgm:t>
        <a:bodyPr/>
        <a:lstStyle/>
        <a:p>
          <a:endParaRPr lang="en-US"/>
        </a:p>
      </dgm:t>
    </dgm:pt>
    <dgm:pt modelId="{2771F9A0-33E7-43F7-9442-60899EDC11C6}">
      <dgm:prSet phldrT="[Text]" custT="1"/>
      <dgm:spPr/>
      <dgm:t>
        <a:bodyPr/>
        <a:lstStyle/>
        <a:p>
          <a:r>
            <a:rPr lang="en-US" sz="1400" b="1" dirty="0" smtClean="0"/>
            <a:t>UTMxSW3-10000S</a:t>
          </a:r>
          <a:r>
            <a:rPr lang="en-US" sz="1400" dirty="0" smtClean="0"/>
            <a:t> Web Threat Management</a:t>
          </a:r>
          <a:endParaRPr lang="en-US" sz="1400" dirty="0"/>
        </a:p>
      </dgm:t>
    </dgm:pt>
    <dgm:pt modelId="{5D6326CB-1B03-43A6-9A54-7987C795E8AA}" type="parTrans" cxnId="{5BDA931E-D35F-441E-9249-1E033F624BB2}">
      <dgm:prSet/>
      <dgm:spPr/>
      <dgm:t>
        <a:bodyPr/>
        <a:lstStyle/>
        <a:p>
          <a:endParaRPr lang="en-US"/>
        </a:p>
      </dgm:t>
    </dgm:pt>
    <dgm:pt modelId="{DD44BBA2-759B-451F-955A-027427EB86EE}" type="sibTrans" cxnId="{5BDA931E-D35F-441E-9249-1E033F624BB2}">
      <dgm:prSet/>
      <dgm:spPr/>
      <dgm:t>
        <a:bodyPr/>
        <a:lstStyle/>
        <a:p>
          <a:endParaRPr lang="en-US"/>
        </a:p>
      </dgm:t>
    </dgm:pt>
    <dgm:pt modelId="{DF80C648-8D68-4684-89D7-2A70D2D03982}">
      <dgm:prSet phldrT="[Text]" custT="1"/>
      <dgm:spPr/>
      <dgm:t>
        <a:bodyPr/>
        <a:lstStyle/>
        <a:p>
          <a:r>
            <a:rPr lang="en-US" sz="1400" b="1" dirty="0" smtClean="0"/>
            <a:t>UTMxSE3-10000S</a:t>
          </a:r>
          <a:r>
            <a:rPr lang="en-US" sz="1400" dirty="0" smtClean="0"/>
            <a:t> Email Threat Management</a:t>
          </a:r>
          <a:endParaRPr lang="en-US" sz="1400" dirty="0"/>
        </a:p>
      </dgm:t>
    </dgm:pt>
    <dgm:pt modelId="{092929FC-894C-45D0-AD8B-B3DA13D10BF5}" type="parTrans" cxnId="{830CFEF6-02C2-4EE3-9E6A-2706668EE4E2}">
      <dgm:prSet/>
      <dgm:spPr/>
      <dgm:t>
        <a:bodyPr/>
        <a:lstStyle/>
        <a:p>
          <a:endParaRPr lang="en-US"/>
        </a:p>
      </dgm:t>
    </dgm:pt>
    <dgm:pt modelId="{97AB5B6C-F899-47C2-9717-9E8A694C842D}" type="sibTrans" cxnId="{830CFEF6-02C2-4EE3-9E6A-2706668EE4E2}">
      <dgm:prSet/>
      <dgm:spPr/>
      <dgm:t>
        <a:bodyPr/>
        <a:lstStyle/>
        <a:p>
          <a:endParaRPr lang="en-US"/>
        </a:p>
      </dgm:t>
    </dgm:pt>
    <dgm:pt modelId="{CAA8058D-8C27-4877-A4E2-86D4613C24B7}">
      <dgm:prSet phldrT="[Text]" custT="1"/>
      <dgm:spPr/>
      <dgm:t>
        <a:bodyPr/>
        <a:lstStyle/>
        <a:p>
          <a:r>
            <a:rPr lang="en-US" sz="1400" b="1" dirty="0" smtClean="0"/>
            <a:t>UTMxSM3-10000S</a:t>
          </a:r>
          <a:r>
            <a:rPr lang="en-US" sz="1400" dirty="0" smtClean="0"/>
            <a:t> Software Maintenance and Upgrades 24/7 Support, Advanced Replacement</a:t>
          </a:r>
          <a:endParaRPr lang="en-US" sz="1400" dirty="0"/>
        </a:p>
      </dgm:t>
    </dgm:pt>
    <dgm:pt modelId="{4F6042C0-384F-4249-B318-8EC9E9C065A9}" type="parTrans" cxnId="{DA9005BF-5928-4F72-A7AB-CC3DFA792D8A}">
      <dgm:prSet/>
      <dgm:spPr/>
      <dgm:t>
        <a:bodyPr/>
        <a:lstStyle/>
        <a:p>
          <a:endParaRPr lang="en-US"/>
        </a:p>
      </dgm:t>
    </dgm:pt>
    <dgm:pt modelId="{E2FA58FD-EBE2-410B-8630-15A0697803B7}" type="sibTrans" cxnId="{DA9005BF-5928-4F72-A7AB-CC3DFA792D8A}">
      <dgm:prSet/>
      <dgm:spPr/>
      <dgm:t>
        <a:bodyPr/>
        <a:lstStyle/>
        <a:p>
          <a:endParaRPr lang="en-US"/>
        </a:p>
      </dgm:t>
    </dgm:pt>
    <dgm:pt modelId="{4C602DDC-6B81-4941-B71E-EBE580411A33}" type="pres">
      <dgm:prSet presAssocID="{E0D03244-B4BF-4ED2-AE0F-0F580C3157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9ABD8-4C14-44AD-9E3A-F874988E6F37}" type="pres">
      <dgm:prSet presAssocID="{26771B13-92EE-41A3-A1BE-054B48EF8B48}" presName="parentLin" presStyleCnt="0"/>
      <dgm:spPr/>
    </dgm:pt>
    <dgm:pt modelId="{89F79A29-35CB-4814-A379-A1389523CD3F}" type="pres">
      <dgm:prSet presAssocID="{26771B13-92EE-41A3-A1BE-054B48EF8B4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91C8AF-BE8C-4AE5-ABEB-04597C9C79AD}" type="pres">
      <dgm:prSet presAssocID="{26771B13-92EE-41A3-A1BE-054B48EF8B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A2250-20FB-4BB0-936A-EE23FA974557}" type="pres">
      <dgm:prSet presAssocID="{26771B13-92EE-41A3-A1BE-054B48EF8B48}" presName="negativeSpace" presStyleCnt="0"/>
      <dgm:spPr/>
    </dgm:pt>
    <dgm:pt modelId="{7FDB5B4F-2325-4A0C-8D0A-29C20F878275}" type="pres">
      <dgm:prSet presAssocID="{26771B13-92EE-41A3-A1BE-054B48EF8B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97869-9B09-4CF6-A9C3-20F84D051F44}" type="pres">
      <dgm:prSet presAssocID="{62807D77-A3A9-49A1-A9AC-95E64B6A70BC}" presName="spaceBetweenRectangles" presStyleCnt="0"/>
      <dgm:spPr/>
    </dgm:pt>
    <dgm:pt modelId="{685BF8F0-B718-4C19-96BA-6C8A1BCCA238}" type="pres">
      <dgm:prSet presAssocID="{DCD582FA-29DC-440A-9403-1FE076D69A20}" presName="parentLin" presStyleCnt="0"/>
      <dgm:spPr/>
    </dgm:pt>
    <dgm:pt modelId="{A3640E04-8850-45BE-942C-88CCCB27845D}" type="pres">
      <dgm:prSet presAssocID="{DCD582FA-29DC-440A-9403-1FE076D69A2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EEA16D1-26E8-448F-B91E-567A7B7F5E95}" type="pres">
      <dgm:prSet presAssocID="{DCD582FA-29DC-440A-9403-1FE076D69A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4119C-65A0-4762-8398-D581E4E93743}" type="pres">
      <dgm:prSet presAssocID="{DCD582FA-29DC-440A-9403-1FE076D69A20}" presName="negativeSpace" presStyleCnt="0"/>
      <dgm:spPr/>
    </dgm:pt>
    <dgm:pt modelId="{F05A4DFA-3909-436C-AD50-8D9AAC9309DB}" type="pres">
      <dgm:prSet presAssocID="{DCD582FA-29DC-440A-9403-1FE076D69A2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FEDA8B-A712-4190-B457-213E69896345}" srcId="{DCD582FA-29DC-440A-9403-1FE076D69A20}" destId="{9D4A4C73-47C5-4F74-BC57-21AB1EEBBEF4}" srcOrd="0" destOrd="0" parTransId="{593A49CB-F8D9-4C97-BB80-6B2B48F985ED}" sibTransId="{73D204D7-B523-43AC-A073-271A4EB72120}"/>
    <dgm:cxn modelId="{E452C680-7969-42F3-B625-A5B4B2A5D177}" type="presOf" srcId="{022608DD-745A-4398-8215-2ECD23B4A686}" destId="{7FDB5B4F-2325-4A0C-8D0A-29C20F878275}" srcOrd="0" destOrd="1" presId="urn:microsoft.com/office/officeart/2005/8/layout/list1"/>
    <dgm:cxn modelId="{9040E069-5961-4224-836C-F5A267022C71}" srcId="{26771B13-92EE-41A3-A1BE-054B48EF8B48}" destId="{022608DD-745A-4398-8215-2ECD23B4A686}" srcOrd="1" destOrd="0" parTransId="{B3EAF71D-B423-4752-98BB-2A60B5C5AEC4}" sibTransId="{16CBF27D-F774-48C3-89D4-F2AE184F6EC7}"/>
    <dgm:cxn modelId="{5BDA931E-D35F-441E-9249-1E033F624BB2}" srcId="{DCD582FA-29DC-440A-9403-1FE076D69A20}" destId="{2771F9A0-33E7-43F7-9442-60899EDC11C6}" srcOrd="1" destOrd="0" parTransId="{5D6326CB-1B03-43A6-9A54-7987C795E8AA}" sibTransId="{DD44BBA2-759B-451F-955A-027427EB86EE}"/>
    <dgm:cxn modelId="{4F8C2928-6735-4551-A4AB-502009B04381}" type="presOf" srcId="{E0D03244-B4BF-4ED2-AE0F-0F580C3157DA}" destId="{4C602DDC-6B81-4941-B71E-EBE580411A33}" srcOrd="0" destOrd="0" presId="urn:microsoft.com/office/officeart/2005/8/layout/list1"/>
    <dgm:cxn modelId="{A33D1C26-54A0-407B-A03D-4A91AA58910D}" srcId="{E0D03244-B4BF-4ED2-AE0F-0F580C3157DA}" destId="{26771B13-92EE-41A3-A1BE-054B48EF8B48}" srcOrd="0" destOrd="0" parTransId="{CF0657F4-F1BC-4208-9027-72E91ABB8155}" sibTransId="{62807D77-A3A9-49A1-A9AC-95E64B6A70BC}"/>
    <dgm:cxn modelId="{DF0803FE-D950-4525-9B93-3CCE95B4A685}" type="presOf" srcId="{DCD582FA-29DC-440A-9403-1FE076D69A20}" destId="{DEEA16D1-26E8-448F-B91E-567A7B7F5E95}" srcOrd="1" destOrd="0" presId="urn:microsoft.com/office/officeart/2005/8/layout/list1"/>
    <dgm:cxn modelId="{EF02EED2-E457-4357-B450-A7F1DB5AA9CC}" type="presOf" srcId="{2771F9A0-33E7-43F7-9442-60899EDC11C6}" destId="{F05A4DFA-3909-436C-AD50-8D9AAC9309DB}" srcOrd="0" destOrd="1" presId="urn:microsoft.com/office/officeart/2005/8/layout/list1"/>
    <dgm:cxn modelId="{DA9005BF-5928-4F72-A7AB-CC3DFA792D8A}" srcId="{DCD582FA-29DC-440A-9403-1FE076D69A20}" destId="{CAA8058D-8C27-4877-A4E2-86D4613C24B7}" srcOrd="3" destOrd="0" parTransId="{4F6042C0-384F-4249-B318-8EC9E9C065A9}" sibTransId="{E2FA58FD-EBE2-410B-8630-15A0697803B7}"/>
    <dgm:cxn modelId="{1703CEDC-6013-4317-A738-3DA0EA6F3A01}" srcId="{26771B13-92EE-41A3-A1BE-054B48EF8B48}" destId="{029FBBCE-9357-4DD7-B1A5-22B110F8A862}" srcOrd="0" destOrd="0" parTransId="{6F4EA00A-CD1E-4539-B944-1ADDB0BEF625}" sibTransId="{10A16410-EA49-43C6-BC06-7142046261BF}"/>
    <dgm:cxn modelId="{D1952A22-DC6B-4CFB-B1F3-E32704D55D01}" type="presOf" srcId="{9D4A4C73-47C5-4F74-BC57-21AB1EEBBEF4}" destId="{F05A4DFA-3909-436C-AD50-8D9AAC9309DB}" srcOrd="0" destOrd="0" presId="urn:microsoft.com/office/officeart/2005/8/layout/list1"/>
    <dgm:cxn modelId="{19C2D0DF-5F40-4100-83E6-DD0EB4AD782D}" type="presOf" srcId="{029FBBCE-9357-4DD7-B1A5-22B110F8A862}" destId="{7FDB5B4F-2325-4A0C-8D0A-29C20F878275}" srcOrd="0" destOrd="0" presId="urn:microsoft.com/office/officeart/2005/8/layout/list1"/>
    <dgm:cxn modelId="{37B648DF-5443-404F-9C7A-00F453C45B39}" type="presOf" srcId="{26771B13-92EE-41A3-A1BE-054B48EF8B48}" destId="{89F79A29-35CB-4814-A379-A1389523CD3F}" srcOrd="0" destOrd="0" presId="urn:microsoft.com/office/officeart/2005/8/layout/list1"/>
    <dgm:cxn modelId="{373AACF9-BBC1-44DB-B6EF-08D787E55CE3}" type="presOf" srcId="{057685D4-14D6-498E-BCCB-3D104C0335A4}" destId="{7FDB5B4F-2325-4A0C-8D0A-29C20F878275}" srcOrd="0" destOrd="2" presId="urn:microsoft.com/office/officeart/2005/8/layout/list1"/>
    <dgm:cxn modelId="{BED24A22-E509-4678-B8A0-CE346E6FE2CD}" type="presOf" srcId="{CAA8058D-8C27-4877-A4E2-86D4613C24B7}" destId="{F05A4DFA-3909-436C-AD50-8D9AAC9309DB}" srcOrd="0" destOrd="3" presId="urn:microsoft.com/office/officeart/2005/8/layout/list1"/>
    <dgm:cxn modelId="{A28615C6-56C4-415C-B136-095FC0CDE13B}" srcId="{E0D03244-B4BF-4ED2-AE0F-0F580C3157DA}" destId="{DCD582FA-29DC-440A-9403-1FE076D69A20}" srcOrd="1" destOrd="0" parTransId="{893C0FD6-F163-4941-AA16-2EEB83476CF5}" sibTransId="{8A727410-BE6F-454A-A842-584205BF46B5}"/>
    <dgm:cxn modelId="{BF5456A5-ADB8-4F61-B0A3-670CF2469C70}" srcId="{26771B13-92EE-41A3-A1BE-054B48EF8B48}" destId="{AD3B91C0-64EA-431D-AD82-E2BEF0DF108B}" srcOrd="3" destOrd="0" parTransId="{0DE4D706-3431-49DD-8C79-F9F549451E15}" sibTransId="{B88154A4-ABE0-48C4-BBB5-8E899AA47E69}"/>
    <dgm:cxn modelId="{59C47330-1F6C-4679-8215-DC75F41BE4FC}" type="presOf" srcId="{26771B13-92EE-41A3-A1BE-054B48EF8B48}" destId="{6791C8AF-BE8C-4AE5-ABEB-04597C9C79AD}" srcOrd="1" destOrd="0" presId="urn:microsoft.com/office/officeart/2005/8/layout/list1"/>
    <dgm:cxn modelId="{0EEE7F09-A820-411B-9069-FA4CE148E1B4}" srcId="{26771B13-92EE-41A3-A1BE-054B48EF8B48}" destId="{057685D4-14D6-498E-BCCB-3D104C0335A4}" srcOrd="2" destOrd="0" parTransId="{9472B9C8-63F2-4A99-A56D-F5A91FB12638}" sibTransId="{9DCF75FE-8BEA-4577-B37D-EC8929142937}"/>
    <dgm:cxn modelId="{04245649-9732-4C3C-A38C-CA976EF807EE}" type="presOf" srcId="{DF80C648-8D68-4684-89D7-2A70D2D03982}" destId="{F05A4DFA-3909-436C-AD50-8D9AAC9309DB}" srcOrd="0" destOrd="2" presId="urn:microsoft.com/office/officeart/2005/8/layout/list1"/>
    <dgm:cxn modelId="{4CD595D4-B250-4529-8E3F-AB11CD162268}" type="presOf" srcId="{DCD582FA-29DC-440A-9403-1FE076D69A20}" destId="{A3640E04-8850-45BE-942C-88CCCB27845D}" srcOrd="0" destOrd="0" presId="urn:microsoft.com/office/officeart/2005/8/layout/list1"/>
    <dgm:cxn modelId="{1BC56ED0-2CA3-4F1B-B36E-950859A700FD}" type="presOf" srcId="{AD3B91C0-64EA-431D-AD82-E2BEF0DF108B}" destId="{7FDB5B4F-2325-4A0C-8D0A-29C20F878275}" srcOrd="0" destOrd="3" presId="urn:microsoft.com/office/officeart/2005/8/layout/list1"/>
    <dgm:cxn modelId="{830CFEF6-02C2-4EE3-9E6A-2706668EE4E2}" srcId="{DCD582FA-29DC-440A-9403-1FE076D69A20}" destId="{DF80C648-8D68-4684-89D7-2A70D2D03982}" srcOrd="2" destOrd="0" parTransId="{092929FC-894C-45D0-AD8B-B3DA13D10BF5}" sibTransId="{97AB5B6C-F899-47C2-9717-9E8A694C842D}"/>
    <dgm:cxn modelId="{B209A1F7-1A5F-41A1-B61E-507EF838AAFF}" type="presParOf" srcId="{4C602DDC-6B81-4941-B71E-EBE580411A33}" destId="{45B9ABD8-4C14-44AD-9E3A-F874988E6F37}" srcOrd="0" destOrd="0" presId="urn:microsoft.com/office/officeart/2005/8/layout/list1"/>
    <dgm:cxn modelId="{A207C345-A19A-4745-BE38-30C178F581E3}" type="presParOf" srcId="{45B9ABD8-4C14-44AD-9E3A-F874988E6F37}" destId="{89F79A29-35CB-4814-A379-A1389523CD3F}" srcOrd="0" destOrd="0" presId="urn:microsoft.com/office/officeart/2005/8/layout/list1"/>
    <dgm:cxn modelId="{CF7873CB-09FC-4C1C-B360-D6708C81E31A}" type="presParOf" srcId="{45B9ABD8-4C14-44AD-9E3A-F874988E6F37}" destId="{6791C8AF-BE8C-4AE5-ABEB-04597C9C79AD}" srcOrd="1" destOrd="0" presId="urn:microsoft.com/office/officeart/2005/8/layout/list1"/>
    <dgm:cxn modelId="{6257903A-7730-406C-BA94-9FE0992B41E2}" type="presParOf" srcId="{4C602DDC-6B81-4941-B71E-EBE580411A33}" destId="{42AA2250-20FB-4BB0-936A-EE23FA974557}" srcOrd="1" destOrd="0" presId="urn:microsoft.com/office/officeart/2005/8/layout/list1"/>
    <dgm:cxn modelId="{B5D61285-44C2-4F23-A113-4F0D6761B6BF}" type="presParOf" srcId="{4C602DDC-6B81-4941-B71E-EBE580411A33}" destId="{7FDB5B4F-2325-4A0C-8D0A-29C20F878275}" srcOrd="2" destOrd="0" presId="urn:microsoft.com/office/officeart/2005/8/layout/list1"/>
    <dgm:cxn modelId="{A82DCE3B-A51E-4093-95C3-38C05344707F}" type="presParOf" srcId="{4C602DDC-6B81-4941-B71E-EBE580411A33}" destId="{F3697869-9B09-4CF6-A9C3-20F84D051F44}" srcOrd="3" destOrd="0" presId="urn:microsoft.com/office/officeart/2005/8/layout/list1"/>
    <dgm:cxn modelId="{E6A31618-B362-4D64-8BF4-B6478F0AC06C}" type="presParOf" srcId="{4C602DDC-6B81-4941-B71E-EBE580411A33}" destId="{685BF8F0-B718-4C19-96BA-6C8A1BCCA238}" srcOrd="4" destOrd="0" presId="urn:microsoft.com/office/officeart/2005/8/layout/list1"/>
    <dgm:cxn modelId="{4795FC35-CA15-4339-9210-E87642AE7E58}" type="presParOf" srcId="{685BF8F0-B718-4C19-96BA-6C8A1BCCA238}" destId="{A3640E04-8850-45BE-942C-88CCCB27845D}" srcOrd="0" destOrd="0" presId="urn:microsoft.com/office/officeart/2005/8/layout/list1"/>
    <dgm:cxn modelId="{DBC176C6-B25B-485E-A9DB-F4E42DB18FCD}" type="presParOf" srcId="{685BF8F0-B718-4C19-96BA-6C8A1BCCA238}" destId="{DEEA16D1-26E8-448F-B91E-567A7B7F5E95}" srcOrd="1" destOrd="0" presId="urn:microsoft.com/office/officeart/2005/8/layout/list1"/>
    <dgm:cxn modelId="{70735821-6C42-4846-8E06-1C7D577A0134}" type="presParOf" srcId="{4C602DDC-6B81-4941-B71E-EBE580411A33}" destId="{25A4119C-65A0-4762-8398-D581E4E93743}" srcOrd="5" destOrd="0" presId="urn:microsoft.com/office/officeart/2005/8/layout/list1"/>
    <dgm:cxn modelId="{0DFB5AF7-339A-496B-8019-0CFFF0FF7225}" type="presParOf" srcId="{4C602DDC-6B81-4941-B71E-EBE580411A33}" destId="{F05A4DFA-3909-436C-AD50-8D9AAC9309D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434A21-E76F-4800-9A03-49336213619A}" type="doc">
      <dgm:prSet loTypeId="urn:microsoft.com/office/officeart/2005/8/layout/matrix1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178CCA-548B-4BDF-B263-E820FDD210CB}">
      <dgm:prSet phldrT="[Text]"/>
      <dgm:spPr/>
      <dgm:t>
        <a:bodyPr/>
        <a:lstStyle/>
        <a:p>
          <a:r>
            <a:rPr lang="en-US" dirty="0" smtClean="0"/>
            <a:t>Primary Firewall For:</a:t>
          </a:r>
          <a:endParaRPr lang="en-US" dirty="0"/>
        </a:p>
      </dgm:t>
    </dgm:pt>
    <dgm:pt modelId="{A69BD9A6-B016-440E-AB13-B1CEFB343012}" type="parTrans" cxnId="{C3B7E387-5718-47FC-900F-D146468D4DA1}">
      <dgm:prSet/>
      <dgm:spPr/>
      <dgm:t>
        <a:bodyPr/>
        <a:lstStyle/>
        <a:p>
          <a:endParaRPr lang="en-US"/>
        </a:p>
      </dgm:t>
    </dgm:pt>
    <dgm:pt modelId="{8DFA6F48-7D13-4E27-8B1E-9D390CC2DC62}" type="sibTrans" cxnId="{C3B7E387-5718-47FC-900F-D146468D4DA1}">
      <dgm:prSet/>
      <dgm:spPr/>
      <dgm:t>
        <a:bodyPr/>
        <a:lstStyle/>
        <a:p>
          <a:endParaRPr lang="en-US"/>
        </a:p>
      </dgm:t>
    </dgm:pt>
    <dgm:pt modelId="{EF0E0B76-3A57-4386-9B20-005BB7CFFA9A}">
      <dgm:prSet phldrT="[Text]"/>
      <dgm:spPr/>
      <dgm:t>
        <a:bodyPr/>
        <a:lstStyle/>
        <a:p>
          <a:r>
            <a:rPr lang="en-US" dirty="0" smtClean="0"/>
            <a:t>Small Businesses</a:t>
          </a:r>
          <a:endParaRPr lang="en-US" dirty="0"/>
        </a:p>
      </dgm:t>
    </dgm:pt>
    <dgm:pt modelId="{A2B444ED-6597-41C9-8012-08FB7C281D06}" type="parTrans" cxnId="{59505679-44BC-4AFD-B88D-573C3B1166D6}">
      <dgm:prSet/>
      <dgm:spPr/>
      <dgm:t>
        <a:bodyPr/>
        <a:lstStyle/>
        <a:p>
          <a:endParaRPr lang="en-US"/>
        </a:p>
      </dgm:t>
    </dgm:pt>
    <dgm:pt modelId="{E10D24C4-F5AA-4191-83CA-586A5683D24C}" type="sibTrans" cxnId="{59505679-44BC-4AFD-B88D-573C3B1166D6}">
      <dgm:prSet/>
      <dgm:spPr/>
      <dgm:t>
        <a:bodyPr/>
        <a:lstStyle/>
        <a:p>
          <a:endParaRPr lang="en-US"/>
        </a:p>
      </dgm:t>
    </dgm:pt>
    <dgm:pt modelId="{25C14D1A-2932-4A91-8725-39E8610F0CCC}">
      <dgm:prSet phldrT="[Text]"/>
      <dgm:spPr/>
      <dgm:t>
        <a:bodyPr/>
        <a:lstStyle/>
        <a:p>
          <a:r>
            <a:rPr lang="en-US" dirty="0" smtClean="0"/>
            <a:t>Remote Office</a:t>
          </a:r>
          <a:endParaRPr lang="en-US" dirty="0"/>
        </a:p>
      </dgm:t>
    </dgm:pt>
    <dgm:pt modelId="{22B32BA3-02AE-4CBC-AC9E-4A2396F0FE9B}" type="parTrans" cxnId="{5FF96F0B-E18F-4CF2-A0F3-5EAAD78C521D}">
      <dgm:prSet/>
      <dgm:spPr/>
      <dgm:t>
        <a:bodyPr/>
        <a:lstStyle/>
        <a:p>
          <a:endParaRPr lang="en-US"/>
        </a:p>
      </dgm:t>
    </dgm:pt>
    <dgm:pt modelId="{0DBB5F0B-A99E-4C42-84D1-F15904976E24}" type="sibTrans" cxnId="{5FF96F0B-E18F-4CF2-A0F3-5EAAD78C521D}">
      <dgm:prSet/>
      <dgm:spPr/>
      <dgm:t>
        <a:bodyPr/>
        <a:lstStyle/>
        <a:p>
          <a:endParaRPr lang="en-US"/>
        </a:p>
      </dgm:t>
    </dgm:pt>
    <dgm:pt modelId="{5E8F090B-96BB-4CC7-BD38-AE9F4AF6900A}">
      <dgm:prSet phldrT="[Text]"/>
      <dgm:spPr/>
      <dgm:t>
        <a:bodyPr/>
        <a:lstStyle/>
        <a:p>
          <a:r>
            <a:rPr lang="en-US" dirty="0" smtClean="0"/>
            <a:t>Branch Office</a:t>
          </a:r>
          <a:endParaRPr lang="en-US" dirty="0"/>
        </a:p>
      </dgm:t>
    </dgm:pt>
    <dgm:pt modelId="{C98D9BCD-6556-4A36-8E63-4F92C48289A9}" type="parTrans" cxnId="{1F38CCEE-0C34-48AA-9C8E-EEB6420D3C43}">
      <dgm:prSet/>
      <dgm:spPr/>
      <dgm:t>
        <a:bodyPr/>
        <a:lstStyle/>
        <a:p>
          <a:endParaRPr lang="en-US"/>
        </a:p>
      </dgm:t>
    </dgm:pt>
    <dgm:pt modelId="{66ED032B-F8C8-4132-AD99-E0262150CE4C}" type="sibTrans" cxnId="{1F38CCEE-0C34-48AA-9C8E-EEB6420D3C43}">
      <dgm:prSet/>
      <dgm:spPr/>
      <dgm:t>
        <a:bodyPr/>
        <a:lstStyle/>
        <a:p>
          <a:endParaRPr lang="en-US"/>
        </a:p>
      </dgm:t>
    </dgm:pt>
    <dgm:pt modelId="{8849CB24-93E4-424E-BB7B-8617A530F7DC}">
      <dgm:prSet phldrT="[Text]"/>
      <dgm:spPr/>
      <dgm:t>
        <a:bodyPr/>
        <a:lstStyle/>
        <a:p>
          <a:r>
            <a:rPr lang="en-US" dirty="0" smtClean="0"/>
            <a:t>SOHO</a:t>
          </a:r>
          <a:endParaRPr lang="en-US" dirty="0"/>
        </a:p>
      </dgm:t>
    </dgm:pt>
    <dgm:pt modelId="{33794AE0-58C6-41C8-AE46-78F50E72CFFF}" type="parTrans" cxnId="{4524863E-C486-4CBA-9F60-E631E7141C58}">
      <dgm:prSet/>
      <dgm:spPr/>
      <dgm:t>
        <a:bodyPr/>
        <a:lstStyle/>
        <a:p>
          <a:endParaRPr lang="en-US"/>
        </a:p>
      </dgm:t>
    </dgm:pt>
    <dgm:pt modelId="{577298E0-89CC-41BA-BABA-1B5A7ECC59E9}" type="sibTrans" cxnId="{4524863E-C486-4CBA-9F60-E631E7141C58}">
      <dgm:prSet/>
      <dgm:spPr/>
      <dgm:t>
        <a:bodyPr/>
        <a:lstStyle/>
        <a:p>
          <a:endParaRPr lang="en-US"/>
        </a:p>
      </dgm:t>
    </dgm:pt>
    <dgm:pt modelId="{94ED30C4-9270-49CA-9A67-D1E4E035ECB3}" type="pres">
      <dgm:prSet presAssocID="{51434A21-E76F-4800-9A03-49336213619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63A648-2D08-408E-ADD7-7C97D1FFDF4E}" type="pres">
      <dgm:prSet presAssocID="{51434A21-E76F-4800-9A03-49336213619A}" presName="matrix" presStyleCnt="0"/>
      <dgm:spPr/>
    </dgm:pt>
    <dgm:pt modelId="{76C7B3B6-6A3A-4E56-AFB6-76FF1D081EAC}" type="pres">
      <dgm:prSet presAssocID="{51434A21-E76F-4800-9A03-49336213619A}" presName="tile1" presStyleLbl="node1" presStyleIdx="0" presStyleCnt="4"/>
      <dgm:spPr/>
      <dgm:t>
        <a:bodyPr/>
        <a:lstStyle/>
        <a:p>
          <a:endParaRPr lang="en-US"/>
        </a:p>
      </dgm:t>
    </dgm:pt>
    <dgm:pt modelId="{5C65FD8F-FF98-4319-BCEE-B488560483C7}" type="pres">
      <dgm:prSet presAssocID="{51434A21-E76F-4800-9A03-49336213619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E7585-B072-4935-8F66-810724AAF59B}" type="pres">
      <dgm:prSet presAssocID="{51434A21-E76F-4800-9A03-49336213619A}" presName="tile2" presStyleLbl="node1" presStyleIdx="1" presStyleCnt="4"/>
      <dgm:spPr/>
      <dgm:t>
        <a:bodyPr/>
        <a:lstStyle/>
        <a:p>
          <a:endParaRPr lang="en-US"/>
        </a:p>
      </dgm:t>
    </dgm:pt>
    <dgm:pt modelId="{A0EF9BFE-D9F7-4372-BC31-F9481CD4D78A}" type="pres">
      <dgm:prSet presAssocID="{51434A21-E76F-4800-9A03-49336213619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284A9-9369-40C4-8366-F4E8CC4C9322}" type="pres">
      <dgm:prSet presAssocID="{51434A21-E76F-4800-9A03-49336213619A}" presName="tile3" presStyleLbl="node1" presStyleIdx="2" presStyleCnt="4"/>
      <dgm:spPr/>
      <dgm:t>
        <a:bodyPr/>
        <a:lstStyle/>
        <a:p>
          <a:endParaRPr lang="en-US"/>
        </a:p>
      </dgm:t>
    </dgm:pt>
    <dgm:pt modelId="{38D2E1B0-5D4A-4077-9EE5-C4F781EFCCED}" type="pres">
      <dgm:prSet presAssocID="{51434A21-E76F-4800-9A03-49336213619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E4E76-0190-4C9A-8406-195231470747}" type="pres">
      <dgm:prSet presAssocID="{51434A21-E76F-4800-9A03-49336213619A}" presName="tile4" presStyleLbl="node1" presStyleIdx="3" presStyleCnt="4"/>
      <dgm:spPr/>
      <dgm:t>
        <a:bodyPr/>
        <a:lstStyle/>
        <a:p>
          <a:endParaRPr lang="en-US"/>
        </a:p>
      </dgm:t>
    </dgm:pt>
    <dgm:pt modelId="{AD785B9E-848A-4837-95E7-D1B4D706AB78}" type="pres">
      <dgm:prSet presAssocID="{51434A21-E76F-4800-9A03-49336213619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59C8D-2377-4D7F-8499-A01AD05DCDB3}" type="pres">
      <dgm:prSet presAssocID="{51434A21-E76F-4800-9A03-49336213619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C9CE054-3122-4462-B5EF-091C90538987}" type="presOf" srcId="{5E8F090B-96BB-4CC7-BD38-AE9F4AF6900A}" destId="{38D2E1B0-5D4A-4077-9EE5-C4F781EFCCED}" srcOrd="1" destOrd="0" presId="urn:microsoft.com/office/officeart/2005/8/layout/matrix1"/>
    <dgm:cxn modelId="{3279BAF9-12E1-4E42-82EC-5E62F16BB86B}" type="presOf" srcId="{8849CB24-93E4-424E-BB7B-8617A530F7DC}" destId="{10FE4E76-0190-4C9A-8406-195231470747}" srcOrd="0" destOrd="0" presId="urn:microsoft.com/office/officeart/2005/8/layout/matrix1"/>
    <dgm:cxn modelId="{70FAA38F-A2F1-4BAB-8378-2F4C816DCF91}" type="presOf" srcId="{5E8F090B-96BB-4CC7-BD38-AE9F4AF6900A}" destId="{10C284A9-9369-40C4-8366-F4E8CC4C9322}" srcOrd="0" destOrd="0" presId="urn:microsoft.com/office/officeart/2005/8/layout/matrix1"/>
    <dgm:cxn modelId="{40A35277-DCD0-4BF8-96C3-98F55494AE6A}" type="presOf" srcId="{BE178CCA-548B-4BDF-B263-E820FDD210CB}" destId="{2EC59C8D-2377-4D7F-8499-A01AD05DCDB3}" srcOrd="0" destOrd="0" presId="urn:microsoft.com/office/officeart/2005/8/layout/matrix1"/>
    <dgm:cxn modelId="{47462DDC-B0AF-4CB1-9CF7-97DF72AD5047}" type="presOf" srcId="{EF0E0B76-3A57-4386-9B20-005BB7CFFA9A}" destId="{76C7B3B6-6A3A-4E56-AFB6-76FF1D081EAC}" srcOrd="0" destOrd="0" presId="urn:microsoft.com/office/officeart/2005/8/layout/matrix1"/>
    <dgm:cxn modelId="{C3B7E387-5718-47FC-900F-D146468D4DA1}" srcId="{51434A21-E76F-4800-9A03-49336213619A}" destId="{BE178CCA-548B-4BDF-B263-E820FDD210CB}" srcOrd="0" destOrd="0" parTransId="{A69BD9A6-B016-440E-AB13-B1CEFB343012}" sibTransId="{8DFA6F48-7D13-4E27-8B1E-9D390CC2DC62}"/>
    <dgm:cxn modelId="{09ADCF6E-0F3B-4C71-87B7-E400B3C1BFA4}" type="presOf" srcId="{25C14D1A-2932-4A91-8725-39E8610F0CCC}" destId="{A0EF9BFE-D9F7-4372-BC31-F9481CD4D78A}" srcOrd="1" destOrd="0" presId="urn:microsoft.com/office/officeart/2005/8/layout/matrix1"/>
    <dgm:cxn modelId="{1F38CCEE-0C34-48AA-9C8E-EEB6420D3C43}" srcId="{BE178CCA-548B-4BDF-B263-E820FDD210CB}" destId="{5E8F090B-96BB-4CC7-BD38-AE9F4AF6900A}" srcOrd="2" destOrd="0" parTransId="{C98D9BCD-6556-4A36-8E63-4F92C48289A9}" sibTransId="{66ED032B-F8C8-4132-AD99-E0262150CE4C}"/>
    <dgm:cxn modelId="{9E0C1CB1-13C0-4ABF-9187-47E8B5EF203B}" type="presOf" srcId="{8849CB24-93E4-424E-BB7B-8617A530F7DC}" destId="{AD785B9E-848A-4837-95E7-D1B4D706AB78}" srcOrd="1" destOrd="0" presId="urn:microsoft.com/office/officeart/2005/8/layout/matrix1"/>
    <dgm:cxn modelId="{5FF96F0B-E18F-4CF2-A0F3-5EAAD78C521D}" srcId="{BE178CCA-548B-4BDF-B263-E820FDD210CB}" destId="{25C14D1A-2932-4A91-8725-39E8610F0CCC}" srcOrd="1" destOrd="0" parTransId="{22B32BA3-02AE-4CBC-AC9E-4A2396F0FE9B}" sibTransId="{0DBB5F0B-A99E-4C42-84D1-F15904976E24}"/>
    <dgm:cxn modelId="{BE22FAED-11E5-4686-A636-3A074FF35F59}" type="presOf" srcId="{25C14D1A-2932-4A91-8725-39E8610F0CCC}" destId="{BD9E7585-B072-4935-8F66-810724AAF59B}" srcOrd="0" destOrd="0" presId="urn:microsoft.com/office/officeart/2005/8/layout/matrix1"/>
    <dgm:cxn modelId="{59505679-44BC-4AFD-B88D-573C3B1166D6}" srcId="{BE178CCA-548B-4BDF-B263-E820FDD210CB}" destId="{EF0E0B76-3A57-4386-9B20-005BB7CFFA9A}" srcOrd="0" destOrd="0" parTransId="{A2B444ED-6597-41C9-8012-08FB7C281D06}" sibTransId="{E10D24C4-F5AA-4191-83CA-586A5683D24C}"/>
    <dgm:cxn modelId="{4524863E-C486-4CBA-9F60-E631E7141C58}" srcId="{BE178CCA-548B-4BDF-B263-E820FDD210CB}" destId="{8849CB24-93E4-424E-BB7B-8617A530F7DC}" srcOrd="3" destOrd="0" parTransId="{33794AE0-58C6-41C8-AE46-78F50E72CFFF}" sibTransId="{577298E0-89CC-41BA-BABA-1B5A7ECC59E9}"/>
    <dgm:cxn modelId="{1BBCB9D5-F0A8-435D-BC42-DBC7A1A8ADE4}" type="presOf" srcId="{51434A21-E76F-4800-9A03-49336213619A}" destId="{94ED30C4-9270-49CA-9A67-D1E4E035ECB3}" srcOrd="0" destOrd="0" presId="urn:microsoft.com/office/officeart/2005/8/layout/matrix1"/>
    <dgm:cxn modelId="{F277B2B0-9E81-456F-8E5C-A382AC649DE9}" type="presOf" srcId="{EF0E0B76-3A57-4386-9B20-005BB7CFFA9A}" destId="{5C65FD8F-FF98-4319-BCEE-B488560483C7}" srcOrd="1" destOrd="0" presId="urn:microsoft.com/office/officeart/2005/8/layout/matrix1"/>
    <dgm:cxn modelId="{86CC8043-0FC4-4A29-92F1-5F65496E2D14}" type="presParOf" srcId="{94ED30C4-9270-49CA-9A67-D1E4E035ECB3}" destId="{2363A648-2D08-408E-ADD7-7C97D1FFDF4E}" srcOrd="0" destOrd="0" presId="urn:microsoft.com/office/officeart/2005/8/layout/matrix1"/>
    <dgm:cxn modelId="{A08CCA32-64EB-4408-BA9B-47064B6319B2}" type="presParOf" srcId="{2363A648-2D08-408E-ADD7-7C97D1FFDF4E}" destId="{76C7B3B6-6A3A-4E56-AFB6-76FF1D081EAC}" srcOrd="0" destOrd="0" presId="urn:microsoft.com/office/officeart/2005/8/layout/matrix1"/>
    <dgm:cxn modelId="{A98AFB6D-48AB-4CDC-ACF7-E0BCF1FCF21E}" type="presParOf" srcId="{2363A648-2D08-408E-ADD7-7C97D1FFDF4E}" destId="{5C65FD8F-FF98-4319-BCEE-B488560483C7}" srcOrd="1" destOrd="0" presId="urn:microsoft.com/office/officeart/2005/8/layout/matrix1"/>
    <dgm:cxn modelId="{B2725DF9-5275-4A7B-A6B6-7635301BAC02}" type="presParOf" srcId="{2363A648-2D08-408E-ADD7-7C97D1FFDF4E}" destId="{BD9E7585-B072-4935-8F66-810724AAF59B}" srcOrd="2" destOrd="0" presId="urn:microsoft.com/office/officeart/2005/8/layout/matrix1"/>
    <dgm:cxn modelId="{A96B9884-F785-4816-AF0B-91D8150B4456}" type="presParOf" srcId="{2363A648-2D08-408E-ADD7-7C97D1FFDF4E}" destId="{A0EF9BFE-D9F7-4372-BC31-F9481CD4D78A}" srcOrd="3" destOrd="0" presId="urn:microsoft.com/office/officeart/2005/8/layout/matrix1"/>
    <dgm:cxn modelId="{A373147C-6904-4F6D-A1AC-585E53E1F0A1}" type="presParOf" srcId="{2363A648-2D08-408E-ADD7-7C97D1FFDF4E}" destId="{10C284A9-9369-40C4-8366-F4E8CC4C9322}" srcOrd="4" destOrd="0" presId="urn:microsoft.com/office/officeart/2005/8/layout/matrix1"/>
    <dgm:cxn modelId="{F05819F1-B05D-4EE4-886B-2A1A8E011909}" type="presParOf" srcId="{2363A648-2D08-408E-ADD7-7C97D1FFDF4E}" destId="{38D2E1B0-5D4A-4077-9EE5-C4F781EFCCED}" srcOrd="5" destOrd="0" presId="urn:microsoft.com/office/officeart/2005/8/layout/matrix1"/>
    <dgm:cxn modelId="{3D3BBF2B-034D-425A-8F82-482A4BF34FEE}" type="presParOf" srcId="{2363A648-2D08-408E-ADD7-7C97D1FFDF4E}" destId="{10FE4E76-0190-4C9A-8406-195231470747}" srcOrd="6" destOrd="0" presId="urn:microsoft.com/office/officeart/2005/8/layout/matrix1"/>
    <dgm:cxn modelId="{4BE4E09D-E1E8-43CB-AAEA-D74D176483C9}" type="presParOf" srcId="{2363A648-2D08-408E-ADD7-7C97D1FFDF4E}" destId="{AD785B9E-848A-4837-95E7-D1B4D706AB78}" srcOrd="7" destOrd="0" presId="urn:microsoft.com/office/officeart/2005/8/layout/matrix1"/>
    <dgm:cxn modelId="{98EE78DE-C8A1-4E8A-81A8-4A85F3DC8D32}" type="presParOf" srcId="{94ED30C4-9270-49CA-9A67-D1E4E035ECB3}" destId="{2EC59C8D-2377-4D7F-8499-A01AD05DCDB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51E7F4-FF63-43D5-A88B-DDBD8AA3838F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6D5149-B5C4-4190-AD79-CA0A0322E08F}">
      <dgm:prSet phldrT="[Text]"/>
      <dgm:spPr/>
      <dgm:t>
        <a:bodyPr/>
        <a:lstStyle/>
        <a:p>
          <a:r>
            <a:rPr lang="en-US" smtClean="0"/>
            <a:t>All UTM bundles </a:t>
          </a:r>
          <a:r>
            <a:rPr lang="en-US" b="1" smtClean="0"/>
            <a:t>now come with a digital license</a:t>
          </a:r>
          <a:r>
            <a:rPr lang="en-US" smtClean="0"/>
            <a:t>. This means </a:t>
          </a:r>
          <a:r>
            <a:rPr lang="en-US" u="sng" smtClean="0"/>
            <a:t>there is no longer a piece of paper with the license key that comes in the box</a:t>
          </a:r>
          <a:r>
            <a:rPr lang="en-US" smtClean="0"/>
            <a:t>. All UTMs bundles are now pre-registered at factory. Simply connect the UTM to the Internet, login to the GUI, and register.  </a:t>
          </a:r>
          <a:br>
            <a:rPr lang="en-US" smtClean="0"/>
          </a:br>
          <a:endParaRPr lang="en-US"/>
        </a:p>
      </dgm:t>
    </dgm:pt>
    <dgm:pt modelId="{E0D236BD-E6D7-4D11-B2C9-7C0C8144DEAA}" type="parTrans" cxnId="{1C7F6CF0-1A3A-4AFE-B0B9-40AED63BE5C0}">
      <dgm:prSet/>
      <dgm:spPr/>
      <dgm:t>
        <a:bodyPr/>
        <a:lstStyle/>
        <a:p>
          <a:endParaRPr lang="en-US"/>
        </a:p>
      </dgm:t>
    </dgm:pt>
    <dgm:pt modelId="{61B6CE37-4AE3-4FF9-BCD2-573A6F03D852}" type="sibTrans" cxnId="{1C7F6CF0-1A3A-4AFE-B0B9-40AED63BE5C0}">
      <dgm:prSet/>
      <dgm:spPr/>
      <dgm:t>
        <a:bodyPr/>
        <a:lstStyle/>
        <a:p>
          <a:endParaRPr lang="en-US"/>
        </a:p>
      </dgm:t>
    </dgm:pt>
    <dgm:pt modelId="{D77C9638-6AAF-4111-A627-C1F9505A0889}">
      <dgm:prSet/>
      <dgm:spPr/>
      <dgm:t>
        <a:bodyPr/>
        <a:lstStyle/>
        <a:p>
          <a:r>
            <a:rPr lang="en-US" smtClean="0"/>
            <a:t>The UTM now has NMS200 support. You can monitor multiple UTMs from NETGEAR NMS200 software.</a:t>
          </a:r>
          <a:br>
            <a:rPr lang="en-US" smtClean="0"/>
          </a:br>
          <a:endParaRPr lang="en-US" dirty="0" smtClean="0"/>
        </a:p>
      </dgm:t>
    </dgm:pt>
    <dgm:pt modelId="{4E5A827E-894B-47AC-A84B-EE91154D2563}" type="parTrans" cxnId="{C6EBF810-E8A7-421F-950D-EB0A84C41262}">
      <dgm:prSet/>
      <dgm:spPr/>
      <dgm:t>
        <a:bodyPr/>
        <a:lstStyle/>
        <a:p>
          <a:endParaRPr lang="en-US"/>
        </a:p>
      </dgm:t>
    </dgm:pt>
    <dgm:pt modelId="{733E0C3A-3D97-430B-8E25-8EE6204B13DF}" type="sibTrans" cxnId="{C6EBF810-E8A7-421F-950D-EB0A84C41262}">
      <dgm:prSet/>
      <dgm:spPr/>
      <dgm:t>
        <a:bodyPr/>
        <a:lstStyle/>
        <a:p>
          <a:endParaRPr lang="en-US"/>
        </a:p>
      </dgm:t>
    </dgm:pt>
    <dgm:pt modelId="{7F0798DE-1EC4-4AD3-81E4-431BFCD30E7F}">
      <dgm:prSet/>
      <dgm:spPr/>
      <dgm:t>
        <a:bodyPr/>
        <a:lstStyle/>
        <a:p>
          <a:r>
            <a:rPr lang="en-US" smtClean="0"/>
            <a:t>ReadyNAS Integration – The UTM can integrate with an x86 based ReadyNAS for expanded logging and quarantine capabilities.</a:t>
          </a:r>
          <a:endParaRPr lang="en-US" dirty="0"/>
        </a:p>
      </dgm:t>
    </dgm:pt>
    <dgm:pt modelId="{52C087BB-313F-4B6B-A748-2D791EEEAC72}" type="parTrans" cxnId="{48276437-688F-4E5D-BA00-224B5843328F}">
      <dgm:prSet/>
      <dgm:spPr/>
      <dgm:t>
        <a:bodyPr/>
        <a:lstStyle/>
        <a:p>
          <a:endParaRPr lang="en-US"/>
        </a:p>
      </dgm:t>
    </dgm:pt>
    <dgm:pt modelId="{865AC635-1174-4FEF-BDB0-0E6CAF7D8C68}" type="sibTrans" cxnId="{48276437-688F-4E5D-BA00-224B5843328F}">
      <dgm:prSet/>
      <dgm:spPr/>
      <dgm:t>
        <a:bodyPr/>
        <a:lstStyle/>
        <a:p>
          <a:endParaRPr lang="en-US"/>
        </a:p>
      </dgm:t>
    </dgm:pt>
    <dgm:pt modelId="{A783AF24-CCFB-4E09-B6BF-03E9A65A7159}" type="pres">
      <dgm:prSet presAssocID="{9851E7F4-FF63-43D5-A88B-DDBD8AA383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A1B74-A96E-42ED-B44D-BAB7FAB54F1C}" type="pres">
      <dgm:prSet presAssocID="{B96D5149-B5C4-4190-AD79-CA0A0322E0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BFA97-C811-4EFE-8070-D4D7AE7B76B8}" type="pres">
      <dgm:prSet presAssocID="{61B6CE37-4AE3-4FF9-BCD2-573A6F03D852}" presName="spacer" presStyleCnt="0"/>
      <dgm:spPr/>
    </dgm:pt>
    <dgm:pt modelId="{CFA6EA3F-49A1-47D2-BD7C-91952E13CEAC}" type="pres">
      <dgm:prSet presAssocID="{D77C9638-6AAF-4111-A627-C1F9505A088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404AA-C822-444E-AC82-5D083DEFA276}" type="pres">
      <dgm:prSet presAssocID="{733E0C3A-3D97-430B-8E25-8EE6204B13DF}" presName="spacer" presStyleCnt="0"/>
      <dgm:spPr/>
    </dgm:pt>
    <dgm:pt modelId="{CFBBE8AE-2E10-4A68-B442-2AAD0A32D328}" type="pres">
      <dgm:prSet presAssocID="{7F0798DE-1EC4-4AD3-81E4-431BFCD30E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05E9A7-4AF9-4092-A91B-AF01CEC253C3}" type="presOf" srcId="{9851E7F4-FF63-43D5-A88B-DDBD8AA3838F}" destId="{A783AF24-CCFB-4E09-B6BF-03E9A65A7159}" srcOrd="0" destOrd="0" presId="urn:microsoft.com/office/officeart/2005/8/layout/vList2"/>
    <dgm:cxn modelId="{57100B7E-A8CC-45AC-84CD-1DAAE0606C84}" type="presOf" srcId="{D77C9638-6AAF-4111-A627-C1F9505A0889}" destId="{CFA6EA3F-49A1-47D2-BD7C-91952E13CEAC}" srcOrd="0" destOrd="0" presId="urn:microsoft.com/office/officeart/2005/8/layout/vList2"/>
    <dgm:cxn modelId="{7D4D83F2-7276-4529-AE33-58173068BCD1}" type="presOf" srcId="{7F0798DE-1EC4-4AD3-81E4-431BFCD30E7F}" destId="{CFBBE8AE-2E10-4A68-B442-2AAD0A32D328}" srcOrd="0" destOrd="0" presId="urn:microsoft.com/office/officeart/2005/8/layout/vList2"/>
    <dgm:cxn modelId="{1C7F6CF0-1A3A-4AFE-B0B9-40AED63BE5C0}" srcId="{9851E7F4-FF63-43D5-A88B-DDBD8AA3838F}" destId="{B96D5149-B5C4-4190-AD79-CA0A0322E08F}" srcOrd="0" destOrd="0" parTransId="{E0D236BD-E6D7-4D11-B2C9-7C0C8144DEAA}" sibTransId="{61B6CE37-4AE3-4FF9-BCD2-573A6F03D852}"/>
    <dgm:cxn modelId="{79EA0683-EFD0-4B37-BB9D-C1CEC8389271}" type="presOf" srcId="{B96D5149-B5C4-4190-AD79-CA0A0322E08F}" destId="{B39A1B74-A96E-42ED-B44D-BAB7FAB54F1C}" srcOrd="0" destOrd="0" presId="urn:microsoft.com/office/officeart/2005/8/layout/vList2"/>
    <dgm:cxn modelId="{C6EBF810-E8A7-421F-950D-EB0A84C41262}" srcId="{9851E7F4-FF63-43D5-A88B-DDBD8AA3838F}" destId="{D77C9638-6AAF-4111-A627-C1F9505A0889}" srcOrd="1" destOrd="0" parTransId="{4E5A827E-894B-47AC-A84B-EE91154D2563}" sibTransId="{733E0C3A-3D97-430B-8E25-8EE6204B13DF}"/>
    <dgm:cxn modelId="{48276437-688F-4E5D-BA00-224B5843328F}" srcId="{9851E7F4-FF63-43D5-A88B-DDBD8AA3838F}" destId="{7F0798DE-1EC4-4AD3-81E4-431BFCD30E7F}" srcOrd="2" destOrd="0" parTransId="{52C087BB-313F-4B6B-A748-2D791EEEAC72}" sibTransId="{865AC635-1174-4FEF-BDB0-0E6CAF7D8C68}"/>
    <dgm:cxn modelId="{B54095DA-ADB2-426D-A900-BB57E4744727}" type="presParOf" srcId="{A783AF24-CCFB-4E09-B6BF-03E9A65A7159}" destId="{B39A1B74-A96E-42ED-B44D-BAB7FAB54F1C}" srcOrd="0" destOrd="0" presId="urn:microsoft.com/office/officeart/2005/8/layout/vList2"/>
    <dgm:cxn modelId="{B07C48E2-7A94-4B1D-8089-3BBFE683552C}" type="presParOf" srcId="{A783AF24-CCFB-4E09-B6BF-03E9A65A7159}" destId="{D44BFA97-C811-4EFE-8070-D4D7AE7B76B8}" srcOrd="1" destOrd="0" presId="urn:microsoft.com/office/officeart/2005/8/layout/vList2"/>
    <dgm:cxn modelId="{5C2E99D7-AA88-4A7C-8213-29D2343CF7CA}" type="presParOf" srcId="{A783AF24-CCFB-4E09-B6BF-03E9A65A7159}" destId="{CFA6EA3F-49A1-47D2-BD7C-91952E13CEAC}" srcOrd="2" destOrd="0" presId="urn:microsoft.com/office/officeart/2005/8/layout/vList2"/>
    <dgm:cxn modelId="{EF231C8F-A0F9-434B-ACE5-8C65680D442F}" type="presParOf" srcId="{A783AF24-CCFB-4E09-B6BF-03E9A65A7159}" destId="{D82404AA-C822-444E-AC82-5D083DEFA276}" srcOrd="3" destOrd="0" presId="urn:microsoft.com/office/officeart/2005/8/layout/vList2"/>
    <dgm:cxn modelId="{4DC84B8F-9882-4B1B-902C-EEEE0BB07755}" type="presParOf" srcId="{A783AF24-CCFB-4E09-B6BF-03E9A65A7159}" destId="{CFBBE8AE-2E10-4A68-B442-2AAD0A32D3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B5C44-4E9E-48BF-B832-F4A4DE13203B}">
      <dsp:nvSpPr>
        <dsp:cNvPr id="0" name=""/>
        <dsp:cNvSpPr/>
      </dsp:nvSpPr>
      <dsp:spPr>
        <a:xfrm>
          <a:off x="0" y="128299"/>
          <a:ext cx="6705600" cy="64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 and control up hundreds of applications like Skype and Facebook</a:t>
          </a:r>
          <a:endParaRPr lang="en-US" sz="1400" kern="1200" dirty="0"/>
        </a:p>
      </dsp:txBody>
      <dsp:txXfrm>
        <a:off x="0" y="128299"/>
        <a:ext cx="6705600" cy="642600"/>
      </dsp:txXfrm>
    </dsp:sp>
    <dsp:sp modelId="{2FF293B2-DBF3-49C8-BEFC-8662FADAB4AE}">
      <dsp:nvSpPr>
        <dsp:cNvPr id="0" name=""/>
        <dsp:cNvSpPr/>
      </dsp:nvSpPr>
      <dsp:spPr>
        <a:xfrm>
          <a:off x="335280" y="10219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Application Firewall</a:t>
          </a:r>
          <a:endParaRPr lang="en-US" sz="1400" b="1" kern="1200" dirty="0"/>
        </a:p>
      </dsp:txBody>
      <dsp:txXfrm>
        <a:off x="346808" y="21747"/>
        <a:ext cx="4670864" cy="213104"/>
      </dsp:txXfrm>
    </dsp:sp>
    <dsp:sp modelId="{11690F86-5112-4606-8926-AD73C645ED0E}">
      <dsp:nvSpPr>
        <dsp:cNvPr id="0" name=""/>
        <dsp:cNvSpPr/>
      </dsp:nvSpPr>
      <dsp:spPr>
        <a:xfrm>
          <a:off x="0" y="932180"/>
          <a:ext cx="670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Sophos engine and library with over 1 million virus signatures</a:t>
          </a:r>
          <a:endParaRPr lang="en-US" sz="1400" kern="1200" dirty="0"/>
        </a:p>
      </dsp:txBody>
      <dsp:txXfrm>
        <a:off x="0" y="932180"/>
        <a:ext cx="6705600" cy="453600"/>
      </dsp:txXfrm>
    </dsp:sp>
    <dsp:sp modelId="{F738A708-109C-4E0E-8D07-733FF559AF8A}">
      <dsp:nvSpPr>
        <dsp:cNvPr id="0" name=""/>
        <dsp:cNvSpPr/>
      </dsp:nvSpPr>
      <dsp:spPr>
        <a:xfrm>
          <a:off x="335280" y="814099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Anti-virus</a:t>
          </a:r>
          <a:endParaRPr lang="en-US" sz="1400" b="1" kern="1200" dirty="0"/>
        </a:p>
      </dsp:txBody>
      <dsp:txXfrm>
        <a:off x="346808" y="825627"/>
        <a:ext cx="4670864" cy="213104"/>
      </dsp:txXfrm>
    </dsp:sp>
    <dsp:sp modelId="{575799D3-FDCB-4FA8-B073-CF6CE88EEF7F}">
      <dsp:nvSpPr>
        <dsp:cNvPr id="0" name=""/>
        <dsp:cNvSpPr/>
      </dsp:nvSpPr>
      <dsp:spPr>
        <a:xfrm>
          <a:off x="0" y="1547060"/>
          <a:ext cx="670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Hybrid in-the-cloud real-time spam detection</a:t>
          </a:r>
          <a:endParaRPr lang="en-US" sz="1400" kern="1200" dirty="0"/>
        </a:p>
      </dsp:txBody>
      <dsp:txXfrm>
        <a:off x="0" y="1547060"/>
        <a:ext cx="6705600" cy="453600"/>
      </dsp:txXfrm>
    </dsp:sp>
    <dsp:sp modelId="{E6AC0F43-4A3B-4B7A-B55E-C22070DEE058}">
      <dsp:nvSpPr>
        <dsp:cNvPr id="0" name=""/>
        <dsp:cNvSpPr/>
      </dsp:nvSpPr>
      <dsp:spPr>
        <a:xfrm>
          <a:off x="335280" y="1428980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Anti-spam</a:t>
          </a:r>
          <a:endParaRPr lang="en-US" sz="1400" b="1" kern="1200" dirty="0"/>
        </a:p>
      </dsp:txBody>
      <dsp:txXfrm>
        <a:off x="346808" y="1440508"/>
        <a:ext cx="4670864" cy="213104"/>
      </dsp:txXfrm>
    </dsp:sp>
    <dsp:sp modelId="{3632068B-2791-4BDD-9A22-B89F4417116E}">
      <dsp:nvSpPr>
        <dsp:cNvPr id="0" name=""/>
        <dsp:cNvSpPr/>
      </dsp:nvSpPr>
      <dsp:spPr>
        <a:xfrm>
          <a:off x="0" y="2161940"/>
          <a:ext cx="670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Dynamic cloud-based database with 64 categories</a:t>
          </a:r>
          <a:endParaRPr lang="en-US" sz="1400" kern="1200" dirty="0"/>
        </a:p>
      </dsp:txBody>
      <dsp:txXfrm>
        <a:off x="0" y="2161940"/>
        <a:ext cx="6705600" cy="453600"/>
      </dsp:txXfrm>
    </dsp:sp>
    <dsp:sp modelId="{861E9BE7-C05A-45A1-81CA-D9A2B591606A}">
      <dsp:nvSpPr>
        <dsp:cNvPr id="0" name=""/>
        <dsp:cNvSpPr/>
      </dsp:nvSpPr>
      <dsp:spPr>
        <a:xfrm>
          <a:off x="335280" y="2043860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Web Filtering</a:t>
          </a:r>
          <a:endParaRPr lang="en-US" sz="1400" b="1" kern="1200" dirty="0"/>
        </a:p>
      </dsp:txBody>
      <dsp:txXfrm>
        <a:off x="346808" y="2055388"/>
        <a:ext cx="4670864" cy="213104"/>
      </dsp:txXfrm>
    </dsp:sp>
    <dsp:sp modelId="{55EA083F-5706-482E-9671-8A80128AB9C8}">
      <dsp:nvSpPr>
        <dsp:cNvPr id="0" name=""/>
        <dsp:cNvSpPr/>
      </dsp:nvSpPr>
      <dsp:spPr>
        <a:xfrm>
          <a:off x="0" y="2776820"/>
          <a:ext cx="670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Block hackers and other network attacks</a:t>
          </a:r>
          <a:endParaRPr lang="en-US" sz="1400" kern="1200" dirty="0"/>
        </a:p>
      </dsp:txBody>
      <dsp:txXfrm>
        <a:off x="0" y="2776820"/>
        <a:ext cx="6705600" cy="453600"/>
      </dsp:txXfrm>
    </dsp:sp>
    <dsp:sp modelId="{681963AB-4712-4832-8D78-12706A162F99}">
      <dsp:nvSpPr>
        <dsp:cNvPr id="0" name=""/>
        <dsp:cNvSpPr/>
      </dsp:nvSpPr>
      <dsp:spPr>
        <a:xfrm>
          <a:off x="335280" y="2658740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IPS</a:t>
          </a:r>
          <a:endParaRPr lang="en-US" sz="1400" b="1" kern="1200" dirty="0"/>
        </a:p>
      </dsp:txBody>
      <dsp:txXfrm>
        <a:off x="346808" y="2670268"/>
        <a:ext cx="4670864" cy="213104"/>
      </dsp:txXfrm>
    </dsp:sp>
    <dsp:sp modelId="{ECEA06EE-7E37-4423-B3C9-D19B8670EE94}">
      <dsp:nvSpPr>
        <dsp:cNvPr id="0" name=""/>
        <dsp:cNvSpPr/>
      </dsp:nvSpPr>
      <dsp:spPr>
        <a:xfrm>
          <a:off x="0" y="3391700"/>
          <a:ext cx="670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Traditional </a:t>
          </a:r>
          <a:r>
            <a:rPr lang="en-US" sz="1400" kern="1200" dirty="0" err="1" smtClean="0"/>
            <a:t>stateful</a:t>
          </a:r>
          <a:r>
            <a:rPr lang="en-US" sz="1400" kern="1200" dirty="0" smtClean="0"/>
            <a:t> packet inspection with bandwidth control and </a:t>
          </a:r>
          <a:r>
            <a:rPr lang="en-US" sz="1400" kern="1200" dirty="0" err="1" smtClean="0"/>
            <a:t>QoS</a:t>
          </a:r>
          <a:endParaRPr lang="en-US" sz="1400" kern="1200" dirty="0"/>
        </a:p>
      </dsp:txBody>
      <dsp:txXfrm>
        <a:off x="0" y="3391700"/>
        <a:ext cx="6705600" cy="453600"/>
      </dsp:txXfrm>
    </dsp:sp>
    <dsp:sp modelId="{37B8D236-1585-4419-98FC-A07C88C94D6C}">
      <dsp:nvSpPr>
        <dsp:cNvPr id="0" name=""/>
        <dsp:cNvSpPr/>
      </dsp:nvSpPr>
      <dsp:spPr>
        <a:xfrm>
          <a:off x="335280" y="3273620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SPI Firewall</a:t>
          </a:r>
          <a:endParaRPr lang="en-US" sz="1400" b="1" kern="1200" dirty="0"/>
        </a:p>
      </dsp:txBody>
      <dsp:txXfrm>
        <a:off x="346808" y="3285148"/>
        <a:ext cx="4670864" cy="213104"/>
      </dsp:txXfrm>
    </dsp:sp>
    <dsp:sp modelId="{29C5AE46-D904-4561-9FC1-D883350E23FD}">
      <dsp:nvSpPr>
        <dsp:cNvPr id="0" name=""/>
        <dsp:cNvSpPr/>
      </dsp:nvSpPr>
      <dsp:spPr>
        <a:xfrm>
          <a:off x="0" y="4006580"/>
          <a:ext cx="6705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429" tIns="166624" rIns="5204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Secure client-to-site &amp; site-to-site secure remote access </a:t>
          </a:r>
          <a:endParaRPr lang="en-US" sz="1400" kern="1200" dirty="0"/>
        </a:p>
      </dsp:txBody>
      <dsp:txXfrm>
        <a:off x="0" y="4006580"/>
        <a:ext cx="6705600" cy="453600"/>
      </dsp:txXfrm>
    </dsp:sp>
    <dsp:sp modelId="{B5489756-D331-4C2B-B750-116E6CC437C6}">
      <dsp:nvSpPr>
        <dsp:cNvPr id="0" name=""/>
        <dsp:cNvSpPr/>
      </dsp:nvSpPr>
      <dsp:spPr>
        <a:xfrm>
          <a:off x="335280" y="3888500"/>
          <a:ext cx="4693920" cy="2361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419" tIns="0" rIns="1774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IPSec</a:t>
          </a:r>
          <a:r>
            <a:rPr lang="en-US" sz="1400" b="1" kern="1200" dirty="0" smtClean="0"/>
            <a:t> &amp; SSL VPN</a:t>
          </a:r>
          <a:endParaRPr lang="en-US" sz="1400" b="1" kern="1200" dirty="0"/>
        </a:p>
      </dsp:txBody>
      <dsp:txXfrm>
        <a:off x="346808" y="3900028"/>
        <a:ext cx="4670864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572B1-1CAA-4B7E-BFF4-8649D4D0E047}">
      <dsp:nvSpPr>
        <dsp:cNvPr id="0" name=""/>
        <dsp:cNvSpPr/>
      </dsp:nvSpPr>
      <dsp:spPr>
        <a:xfrm>
          <a:off x="5536" y="1358553"/>
          <a:ext cx="2391265" cy="17850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Dual WAN Failover and load balancing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802.1q VLAN support</a:t>
          </a:r>
          <a:endParaRPr lang="en-US" sz="1600" kern="1200" dirty="0"/>
        </a:p>
      </dsp:txBody>
      <dsp:txXfrm>
        <a:off x="47361" y="1400378"/>
        <a:ext cx="2307615" cy="1743203"/>
      </dsp:txXfrm>
    </dsp:sp>
    <dsp:sp modelId="{BA6814E6-492A-45DB-A652-DC3818EAEFA5}">
      <dsp:nvSpPr>
        <dsp:cNvPr id="0" name=""/>
        <dsp:cNvSpPr/>
      </dsp:nvSpPr>
      <dsp:spPr>
        <a:xfrm>
          <a:off x="5536" y="3143582"/>
          <a:ext cx="2391265" cy="76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 Gigabit LAN ports, 2 Gigabit WAN ports</a:t>
          </a:r>
          <a:endParaRPr lang="en-US" sz="1400" kern="1200" dirty="0"/>
        </a:p>
      </dsp:txBody>
      <dsp:txXfrm>
        <a:off x="5536" y="3143582"/>
        <a:ext cx="1683989" cy="767562"/>
      </dsp:txXfrm>
    </dsp:sp>
    <dsp:sp modelId="{6ED2F170-EAE2-4754-BC50-961907617730}">
      <dsp:nvSpPr>
        <dsp:cNvPr id="0" name=""/>
        <dsp:cNvSpPr/>
      </dsp:nvSpPr>
      <dsp:spPr>
        <a:xfrm>
          <a:off x="1757171" y="3265503"/>
          <a:ext cx="836942" cy="8369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6B839-3468-43C0-8439-E96F1AD21538}">
      <dsp:nvSpPr>
        <dsp:cNvPr id="0" name=""/>
        <dsp:cNvSpPr/>
      </dsp:nvSpPr>
      <dsp:spPr>
        <a:xfrm>
          <a:off x="2801461" y="1358553"/>
          <a:ext cx="2391265" cy="17850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Wireless-N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ADSL2+/VDSL </a:t>
          </a:r>
          <a:br>
            <a:rPr lang="en-US" sz="1600" kern="1200" dirty="0" smtClean="0"/>
          </a:br>
          <a:r>
            <a:rPr lang="en-US" sz="1600" kern="1200" dirty="0" smtClean="0"/>
            <a:t>Annex 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ADSL2+/</a:t>
          </a:r>
          <a:r>
            <a:rPr lang="en-US" sz="1600" kern="1200" smtClean="0"/>
            <a:t>VDSL </a:t>
          </a:r>
          <a:br>
            <a:rPr lang="en-US" sz="1600" kern="1200" smtClean="0"/>
          </a:br>
          <a:r>
            <a:rPr lang="en-US" sz="1600" kern="1200" smtClean="0"/>
            <a:t>Annex </a:t>
          </a:r>
          <a:r>
            <a:rPr lang="en-US" sz="1600" kern="1200" dirty="0" smtClean="0"/>
            <a:t>B</a:t>
          </a:r>
          <a:endParaRPr lang="en-US" sz="1600" kern="1200" dirty="0"/>
        </a:p>
      </dsp:txBody>
      <dsp:txXfrm>
        <a:off x="2843286" y="1400378"/>
        <a:ext cx="2307615" cy="1743203"/>
      </dsp:txXfrm>
    </dsp:sp>
    <dsp:sp modelId="{330D5A29-C1B1-41A6-A725-5B6B0090FD2A}">
      <dsp:nvSpPr>
        <dsp:cNvPr id="0" name=""/>
        <dsp:cNvSpPr/>
      </dsp:nvSpPr>
      <dsp:spPr>
        <a:xfrm>
          <a:off x="2801461" y="3143582"/>
          <a:ext cx="2391265" cy="76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 built-in slots </a:t>
          </a:r>
          <a:r>
            <a:rPr lang="en-US" sz="1400" kern="1200" dirty="0" smtClean="0"/>
            <a:t>for Wireless and ADSL/VDSL modules</a:t>
          </a:r>
          <a:endParaRPr lang="en-US" sz="1400" kern="1200" dirty="0"/>
        </a:p>
      </dsp:txBody>
      <dsp:txXfrm>
        <a:off x="2801461" y="3143582"/>
        <a:ext cx="1683989" cy="767562"/>
      </dsp:txXfrm>
    </dsp:sp>
    <dsp:sp modelId="{A6AB6894-B030-41D6-9EEC-6CBC70466577}">
      <dsp:nvSpPr>
        <dsp:cNvPr id="0" name=""/>
        <dsp:cNvSpPr/>
      </dsp:nvSpPr>
      <dsp:spPr>
        <a:xfrm>
          <a:off x="4553095" y="3265503"/>
          <a:ext cx="836942" cy="8369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32924-8BD8-4ECB-BCCA-AE0487C4EC8B}">
      <dsp:nvSpPr>
        <dsp:cNvPr id="0" name=""/>
        <dsp:cNvSpPr/>
      </dsp:nvSpPr>
      <dsp:spPr>
        <a:xfrm>
          <a:off x="5597386" y="1358553"/>
          <a:ext cx="2391265" cy="17850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Over 15 dongles supported worldwide</a:t>
          </a:r>
          <a:endParaRPr lang="en-US" sz="1600" kern="1200" dirty="0"/>
        </a:p>
      </dsp:txBody>
      <dsp:txXfrm>
        <a:off x="5639211" y="1400378"/>
        <a:ext cx="2307615" cy="1743203"/>
      </dsp:txXfrm>
    </dsp:sp>
    <dsp:sp modelId="{E6A5868C-C170-426C-9E3A-CCA6B8B95AD0}">
      <dsp:nvSpPr>
        <dsp:cNvPr id="0" name=""/>
        <dsp:cNvSpPr/>
      </dsp:nvSpPr>
      <dsp:spPr>
        <a:xfrm>
          <a:off x="5597386" y="3143582"/>
          <a:ext cx="2391265" cy="767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USB 3G dongle </a:t>
          </a:r>
          <a:r>
            <a:rPr lang="en-US" sz="1400" kern="1200" dirty="0" smtClean="0"/>
            <a:t>support from qualified ISPs</a:t>
          </a:r>
          <a:endParaRPr lang="en-US" sz="1400" kern="1200" dirty="0"/>
        </a:p>
      </dsp:txBody>
      <dsp:txXfrm>
        <a:off x="5597386" y="3143582"/>
        <a:ext cx="1683989" cy="767562"/>
      </dsp:txXfrm>
    </dsp:sp>
    <dsp:sp modelId="{8DB8EA6E-8A02-4484-A94D-F2C765C8D84C}">
      <dsp:nvSpPr>
        <dsp:cNvPr id="0" name=""/>
        <dsp:cNvSpPr/>
      </dsp:nvSpPr>
      <dsp:spPr>
        <a:xfrm>
          <a:off x="7349020" y="3265503"/>
          <a:ext cx="836942" cy="8369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A1BF8-C8DE-41CF-9BB8-411EDBA6E413}">
      <dsp:nvSpPr>
        <dsp:cNvPr id="0" name=""/>
        <dsp:cNvSpPr/>
      </dsp:nvSpPr>
      <dsp:spPr>
        <a:xfrm>
          <a:off x="0" y="375141"/>
          <a:ext cx="8229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Easy to use, no training necessary</a:t>
          </a:r>
          <a:endParaRPr lang="en-US" sz="2300" kern="1200" dirty="0"/>
        </a:p>
      </dsp:txBody>
      <dsp:txXfrm>
        <a:off x="0" y="375141"/>
        <a:ext cx="8229600" cy="959962"/>
      </dsp:txXfrm>
    </dsp:sp>
    <dsp:sp modelId="{6CBF69BF-47C4-4C0B-A1FC-62DD62239422}">
      <dsp:nvSpPr>
        <dsp:cNvPr id="0" name=""/>
        <dsp:cNvSpPr/>
      </dsp:nvSpPr>
      <dsp:spPr>
        <a:xfrm>
          <a:off x="411480" y="35661"/>
          <a:ext cx="5760720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Intuitive Web-based GUI</a:t>
          </a:r>
          <a:endParaRPr lang="en-US" sz="2300" b="1" kern="1200" dirty="0"/>
        </a:p>
      </dsp:txBody>
      <dsp:txXfrm>
        <a:off x="444624" y="68805"/>
        <a:ext cx="5694432" cy="612672"/>
      </dsp:txXfrm>
    </dsp:sp>
    <dsp:sp modelId="{6429D6A3-D98B-4434-A638-404387903427}">
      <dsp:nvSpPr>
        <dsp:cNvPr id="0" name=""/>
        <dsp:cNvSpPr/>
      </dsp:nvSpPr>
      <dsp:spPr>
        <a:xfrm>
          <a:off x="0" y="1798784"/>
          <a:ext cx="8229600" cy="126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No need to purchase additional “seats” as the network grows</a:t>
          </a:r>
          <a:endParaRPr lang="en-US" sz="2300" kern="1200" dirty="0"/>
        </a:p>
      </dsp:txBody>
      <dsp:txXfrm>
        <a:off x="0" y="1798784"/>
        <a:ext cx="8229600" cy="1267875"/>
      </dsp:txXfrm>
    </dsp:sp>
    <dsp:sp modelId="{A001D941-F54A-49D6-86BA-BAAE17FFAEFC}">
      <dsp:nvSpPr>
        <dsp:cNvPr id="0" name=""/>
        <dsp:cNvSpPr/>
      </dsp:nvSpPr>
      <dsp:spPr>
        <a:xfrm>
          <a:off x="411480" y="1459304"/>
          <a:ext cx="5760720" cy="6789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No per-user licensing</a:t>
          </a:r>
          <a:endParaRPr lang="en-US" sz="2300" b="1" kern="1200" dirty="0"/>
        </a:p>
      </dsp:txBody>
      <dsp:txXfrm>
        <a:off x="444624" y="1492448"/>
        <a:ext cx="5694432" cy="612672"/>
      </dsp:txXfrm>
    </dsp:sp>
    <dsp:sp modelId="{7D51E24B-7611-4C17-847C-93D9B67A92AD}">
      <dsp:nvSpPr>
        <dsp:cNvPr id="0" name=""/>
        <dsp:cNvSpPr/>
      </dsp:nvSpPr>
      <dsp:spPr>
        <a:xfrm>
          <a:off x="0" y="3530339"/>
          <a:ext cx="8229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Help simplify installation</a:t>
          </a:r>
          <a:endParaRPr lang="en-US" sz="2300" kern="1200" dirty="0"/>
        </a:p>
      </dsp:txBody>
      <dsp:txXfrm>
        <a:off x="0" y="3530339"/>
        <a:ext cx="8229600" cy="959962"/>
      </dsp:txXfrm>
    </dsp:sp>
    <dsp:sp modelId="{6219509E-76E2-44BF-9EAF-2B9E2B8A79E1}">
      <dsp:nvSpPr>
        <dsp:cNvPr id="0" name=""/>
        <dsp:cNvSpPr/>
      </dsp:nvSpPr>
      <dsp:spPr>
        <a:xfrm>
          <a:off x="411480" y="3190859"/>
          <a:ext cx="5760720" cy="6789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Setup and VPN Wizards</a:t>
          </a:r>
          <a:endParaRPr lang="en-US" sz="2300" b="1" kern="1200" dirty="0"/>
        </a:p>
      </dsp:txBody>
      <dsp:txXfrm>
        <a:off x="444624" y="3224003"/>
        <a:ext cx="56944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BB65-1E44-41A4-885A-52DFFA91D21E}">
      <dsp:nvSpPr>
        <dsp:cNvPr id="0" name=""/>
        <dsp:cNvSpPr/>
      </dsp:nvSpPr>
      <dsp:spPr>
        <a:xfrm>
          <a:off x="0" y="8570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UTM Firewall</a:t>
          </a:r>
          <a:endParaRPr lang="en-US" sz="2100" b="1" kern="1200" dirty="0"/>
        </a:p>
      </dsp:txBody>
      <dsp:txXfrm>
        <a:off x="23988" y="109689"/>
        <a:ext cx="3533424" cy="443423"/>
      </dsp:txXfrm>
    </dsp:sp>
    <dsp:sp modelId="{D6EB8895-88B6-4EE1-BD70-B92BBF64B758}">
      <dsp:nvSpPr>
        <dsp:cNvPr id="0" name=""/>
        <dsp:cNvSpPr/>
      </dsp:nvSpPr>
      <dsp:spPr>
        <a:xfrm>
          <a:off x="0" y="63758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Stateful</a:t>
          </a:r>
          <a:r>
            <a:rPr lang="en-US" sz="2100" kern="1200" dirty="0" smtClean="0"/>
            <a:t> Packet Inspection</a:t>
          </a:r>
          <a:endParaRPr lang="en-US" sz="2100" kern="1200" dirty="0"/>
        </a:p>
      </dsp:txBody>
      <dsp:txXfrm>
        <a:off x="23988" y="661569"/>
        <a:ext cx="3533424" cy="443423"/>
      </dsp:txXfrm>
    </dsp:sp>
    <dsp:sp modelId="{8B389AFD-54D5-4FCC-9D52-125B0FFEBAB3}">
      <dsp:nvSpPr>
        <dsp:cNvPr id="0" name=""/>
        <dsp:cNvSpPr/>
      </dsp:nvSpPr>
      <dsp:spPr>
        <a:xfrm>
          <a:off x="0" y="118946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VPN</a:t>
          </a:r>
          <a:endParaRPr lang="en-US" sz="2100" kern="1200" dirty="0"/>
        </a:p>
      </dsp:txBody>
      <dsp:txXfrm>
        <a:off x="23988" y="1213449"/>
        <a:ext cx="3533424" cy="443423"/>
      </dsp:txXfrm>
    </dsp:sp>
    <dsp:sp modelId="{B812DB2F-47D0-48EA-8124-1BBC9C4059D3}">
      <dsp:nvSpPr>
        <dsp:cNvPr id="0" name=""/>
        <dsp:cNvSpPr/>
      </dsp:nvSpPr>
      <dsp:spPr>
        <a:xfrm>
          <a:off x="0" y="174134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IPS</a:t>
          </a:r>
          <a:endParaRPr lang="en-US" sz="2100" kern="1200" dirty="0"/>
        </a:p>
      </dsp:txBody>
      <dsp:txXfrm>
        <a:off x="23988" y="1765329"/>
        <a:ext cx="3533424" cy="443423"/>
      </dsp:txXfrm>
    </dsp:sp>
    <dsp:sp modelId="{BD15F30C-CB04-4731-A713-427E8D853890}">
      <dsp:nvSpPr>
        <dsp:cNvPr id="0" name=""/>
        <dsp:cNvSpPr/>
      </dsp:nvSpPr>
      <dsp:spPr>
        <a:xfrm>
          <a:off x="0" y="229322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Application Control</a:t>
          </a:r>
          <a:endParaRPr lang="en-US" sz="2100" kern="1200" dirty="0"/>
        </a:p>
      </dsp:txBody>
      <dsp:txXfrm>
        <a:off x="23988" y="2317209"/>
        <a:ext cx="3533424" cy="443423"/>
      </dsp:txXfrm>
    </dsp:sp>
    <dsp:sp modelId="{9374792B-6D81-4EE8-8278-01FBC92DD30D}">
      <dsp:nvSpPr>
        <dsp:cNvPr id="0" name=""/>
        <dsp:cNvSpPr/>
      </dsp:nvSpPr>
      <dsp:spPr>
        <a:xfrm>
          <a:off x="0" y="284510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Anti-virus</a:t>
          </a:r>
          <a:endParaRPr lang="en-US" sz="2100" kern="1200" dirty="0"/>
        </a:p>
      </dsp:txBody>
      <dsp:txXfrm>
        <a:off x="23988" y="2869089"/>
        <a:ext cx="3533424" cy="443423"/>
      </dsp:txXfrm>
    </dsp:sp>
    <dsp:sp modelId="{73671D48-7F50-4A9A-BA4C-7AAC9EF78B63}">
      <dsp:nvSpPr>
        <dsp:cNvPr id="0" name=""/>
        <dsp:cNvSpPr/>
      </dsp:nvSpPr>
      <dsp:spPr>
        <a:xfrm>
          <a:off x="0" y="339698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Anti-spam</a:t>
          </a:r>
          <a:endParaRPr lang="en-US" sz="2100" kern="1200" dirty="0"/>
        </a:p>
      </dsp:txBody>
      <dsp:txXfrm>
        <a:off x="23988" y="3420969"/>
        <a:ext cx="3533424" cy="443423"/>
      </dsp:txXfrm>
    </dsp:sp>
    <dsp:sp modelId="{21BDC793-6890-46E5-9860-D639FA6D2958}">
      <dsp:nvSpPr>
        <dsp:cNvPr id="0" name=""/>
        <dsp:cNvSpPr/>
      </dsp:nvSpPr>
      <dsp:spPr>
        <a:xfrm>
          <a:off x="0" y="3948861"/>
          <a:ext cx="3581400" cy="49139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Web filtering</a:t>
          </a:r>
          <a:endParaRPr lang="en-US" sz="2100" kern="1200" dirty="0"/>
        </a:p>
      </dsp:txBody>
      <dsp:txXfrm>
        <a:off x="23988" y="3972849"/>
        <a:ext cx="3533424" cy="443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8BB65-1E44-41A4-885A-52DFFA91D21E}">
      <dsp:nvSpPr>
        <dsp:cNvPr id="0" name=""/>
        <dsp:cNvSpPr/>
      </dsp:nvSpPr>
      <dsp:spPr>
        <a:xfrm>
          <a:off x="0" y="8570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Traditional Firewall</a:t>
          </a:r>
          <a:endParaRPr lang="en-US" sz="2100" b="1" kern="1200" dirty="0"/>
        </a:p>
      </dsp:txBody>
      <dsp:txXfrm>
        <a:off x="23988" y="109689"/>
        <a:ext cx="3533424" cy="443423"/>
      </dsp:txXfrm>
    </dsp:sp>
    <dsp:sp modelId="{D6EB8895-88B6-4EE1-BD70-B92BBF64B758}">
      <dsp:nvSpPr>
        <dsp:cNvPr id="0" name=""/>
        <dsp:cNvSpPr/>
      </dsp:nvSpPr>
      <dsp:spPr>
        <a:xfrm>
          <a:off x="0" y="63758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Stateful</a:t>
          </a:r>
          <a:r>
            <a:rPr lang="en-US" sz="2100" kern="1200" dirty="0" smtClean="0"/>
            <a:t> Packet Inspection</a:t>
          </a:r>
          <a:endParaRPr lang="en-US" sz="2100" kern="1200" dirty="0"/>
        </a:p>
      </dsp:txBody>
      <dsp:txXfrm>
        <a:off x="23988" y="661569"/>
        <a:ext cx="3533424" cy="443423"/>
      </dsp:txXfrm>
    </dsp:sp>
    <dsp:sp modelId="{8B389AFD-54D5-4FCC-9D52-125B0FFEBAB3}">
      <dsp:nvSpPr>
        <dsp:cNvPr id="0" name=""/>
        <dsp:cNvSpPr/>
      </dsp:nvSpPr>
      <dsp:spPr>
        <a:xfrm>
          <a:off x="0" y="118946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VPN</a:t>
          </a:r>
          <a:endParaRPr lang="en-US" sz="2100" kern="1200" dirty="0"/>
        </a:p>
      </dsp:txBody>
      <dsp:txXfrm>
        <a:off x="23988" y="1213449"/>
        <a:ext cx="3533424" cy="443423"/>
      </dsp:txXfrm>
    </dsp:sp>
    <dsp:sp modelId="{B812DB2F-47D0-48EA-8124-1BBC9C4059D3}">
      <dsp:nvSpPr>
        <dsp:cNvPr id="0" name=""/>
        <dsp:cNvSpPr/>
      </dsp:nvSpPr>
      <dsp:spPr>
        <a:xfrm>
          <a:off x="0" y="174134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IPS *maybe*</a:t>
          </a:r>
          <a:endParaRPr lang="en-US" sz="2100" kern="1200" dirty="0"/>
        </a:p>
      </dsp:txBody>
      <dsp:txXfrm>
        <a:off x="23988" y="1765329"/>
        <a:ext cx="3533424" cy="443423"/>
      </dsp:txXfrm>
    </dsp:sp>
    <dsp:sp modelId="{9374792B-6D81-4EE8-8278-01FBC92DD30D}">
      <dsp:nvSpPr>
        <dsp:cNvPr id="0" name=""/>
        <dsp:cNvSpPr/>
      </dsp:nvSpPr>
      <dsp:spPr>
        <a:xfrm>
          <a:off x="0" y="229322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</a:t>
          </a:r>
          <a:endParaRPr lang="en-US" sz="2100" kern="1200" dirty="0"/>
        </a:p>
      </dsp:txBody>
      <dsp:txXfrm>
        <a:off x="23988" y="2317209"/>
        <a:ext cx="3533424" cy="443423"/>
      </dsp:txXfrm>
    </dsp:sp>
    <dsp:sp modelId="{73671D48-7F50-4A9A-BA4C-7AAC9EF78B63}">
      <dsp:nvSpPr>
        <dsp:cNvPr id="0" name=""/>
        <dsp:cNvSpPr/>
      </dsp:nvSpPr>
      <dsp:spPr>
        <a:xfrm>
          <a:off x="0" y="284510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</a:t>
          </a:r>
          <a:endParaRPr lang="en-US" sz="2100" kern="1200" dirty="0"/>
        </a:p>
      </dsp:txBody>
      <dsp:txXfrm>
        <a:off x="23988" y="2869089"/>
        <a:ext cx="3533424" cy="443423"/>
      </dsp:txXfrm>
    </dsp:sp>
    <dsp:sp modelId="{21BDC793-6890-46E5-9860-D639FA6D2958}">
      <dsp:nvSpPr>
        <dsp:cNvPr id="0" name=""/>
        <dsp:cNvSpPr/>
      </dsp:nvSpPr>
      <dsp:spPr>
        <a:xfrm>
          <a:off x="0" y="339698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</a:t>
          </a:r>
          <a:endParaRPr lang="en-US" sz="2100" kern="1200" dirty="0"/>
        </a:p>
      </dsp:txBody>
      <dsp:txXfrm>
        <a:off x="23988" y="3420969"/>
        <a:ext cx="3533424" cy="443423"/>
      </dsp:txXfrm>
    </dsp:sp>
    <dsp:sp modelId="{51FF411F-105A-4324-A354-AD4BF4FC51D8}">
      <dsp:nvSpPr>
        <dsp:cNvPr id="0" name=""/>
        <dsp:cNvSpPr/>
      </dsp:nvSpPr>
      <dsp:spPr>
        <a:xfrm>
          <a:off x="0" y="3948861"/>
          <a:ext cx="3581400" cy="49139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</a:t>
          </a:r>
          <a:endParaRPr lang="en-US" sz="2100" kern="1200" dirty="0"/>
        </a:p>
      </dsp:txBody>
      <dsp:txXfrm>
        <a:off x="23988" y="3972849"/>
        <a:ext cx="3533424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0484A-52E9-4D01-AC88-5697D476A722}">
      <dsp:nvSpPr>
        <dsp:cNvPr id="0" name=""/>
        <dsp:cNvSpPr/>
      </dsp:nvSpPr>
      <dsp:spPr>
        <a:xfrm rot="5400000">
          <a:off x="4503703" y="-1831247"/>
          <a:ext cx="734000" cy="45841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UTMxS-100NAS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UTMxS-100EUS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UTMxS-100AJS</a:t>
          </a:r>
          <a:endParaRPr lang="en-US" sz="1200" kern="1200" dirty="0"/>
        </a:p>
      </dsp:txBody>
      <dsp:txXfrm rot="-5400000">
        <a:off x="2578608" y="129679"/>
        <a:ext cx="4548361" cy="662338"/>
      </dsp:txXfrm>
    </dsp:sp>
    <dsp:sp modelId="{5596302C-F9D1-4A8F-856D-ED6EC7E96364}">
      <dsp:nvSpPr>
        <dsp:cNvPr id="0" name=""/>
        <dsp:cNvSpPr/>
      </dsp:nvSpPr>
      <dsp:spPr>
        <a:xfrm>
          <a:off x="0" y="2098"/>
          <a:ext cx="2578608" cy="9175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Firewall Only</a:t>
          </a:r>
          <a:endParaRPr lang="en-US" sz="1800" b="1" kern="1200" dirty="0"/>
        </a:p>
      </dsp:txBody>
      <dsp:txXfrm>
        <a:off x="44789" y="46887"/>
        <a:ext cx="2489030" cy="827922"/>
      </dsp:txXfrm>
    </dsp:sp>
    <dsp:sp modelId="{B78362F2-719A-4314-8BA0-1150A8A6CE59}">
      <dsp:nvSpPr>
        <dsp:cNvPr id="0" name=""/>
        <dsp:cNvSpPr/>
      </dsp:nvSpPr>
      <dsp:spPr>
        <a:xfrm rot="5400000">
          <a:off x="4503703" y="-867871"/>
          <a:ext cx="734000" cy="4584192"/>
        </a:xfrm>
        <a:prstGeom prst="round2Same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UTMxSEW-100NAS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UTMxSEW-100EUS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UTMxSEW-100AJS</a:t>
          </a:r>
          <a:endParaRPr lang="en-US" sz="1200" b="1" kern="1200" dirty="0"/>
        </a:p>
      </dsp:txBody>
      <dsp:txXfrm rot="-5400000">
        <a:off x="2578608" y="1093055"/>
        <a:ext cx="4548361" cy="662338"/>
      </dsp:txXfrm>
    </dsp:sp>
    <dsp:sp modelId="{A47ABC1F-9A3D-427A-98A1-04829288CAC6}">
      <dsp:nvSpPr>
        <dsp:cNvPr id="0" name=""/>
        <dsp:cNvSpPr/>
      </dsp:nvSpPr>
      <dsp:spPr>
        <a:xfrm>
          <a:off x="0" y="965474"/>
          <a:ext cx="2578608" cy="91750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 Year Bundle (Firewall + 1 year subscription)</a:t>
          </a:r>
          <a:endParaRPr lang="en-US" sz="1800" b="1" kern="1200" dirty="0"/>
        </a:p>
      </dsp:txBody>
      <dsp:txXfrm>
        <a:off x="44789" y="1010263"/>
        <a:ext cx="2489030" cy="827922"/>
      </dsp:txXfrm>
    </dsp:sp>
    <dsp:sp modelId="{95E60199-21A1-467F-8B2D-3ABDDCEBA03A}">
      <dsp:nvSpPr>
        <dsp:cNvPr id="0" name=""/>
        <dsp:cNvSpPr/>
      </dsp:nvSpPr>
      <dsp:spPr>
        <a:xfrm rot="5400000">
          <a:off x="4503703" y="95503"/>
          <a:ext cx="734000" cy="4584192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UTMxSEW3-100NAS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UTMxSEW3-100EUS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UTMxSEW3-100AJS</a:t>
          </a:r>
          <a:endParaRPr lang="en-US" sz="1200" b="1" kern="1200" dirty="0"/>
        </a:p>
      </dsp:txBody>
      <dsp:txXfrm rot="-5400000">
        <a:off x="2578608" y="2056430"/>
        <a:ext cx="4548361" cy="662338"/>
      </dsp:txXfrm>
    </dsp:sp>
    <dsp:sp modelId="{2433B2F2-2F3C-4994-84A0-D8ED797D4E1C}">
      <dsp:nvSpPr>
        <dsp:cNvPr id="0" name=""/>
        <dsp:cNvSpPr/>
      </dsp:nvSpPr>
      <dsp:spPr>
        <a:xfrm>
          <a:off x="0" y="1928849"/>
          <a:ext cx="2578608" cy="9175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 Year Bundle (Firewall + 3 year subscription)</a:t>
          </a:r>
          <a:endParaRPr lang="en-US" sz="1800" b="1" kern="1200" dirty="0"/>
        </a:p>
      </dsp:txBody>
      <dsp:txXfrm>
        <a:off x="44789" y="1973638"/>
        <a:ext cx="2489030" cy="827922"/>
      </dsp:txXfrm>
    </dsp:sp>
    <dsp:sp modelId="{3598A0C1-EB3E-422D-9AC0-B8616526B8A1}">
      <dsp:nvSpPr>
        <dsp:cNvPr id="0" name=""/>
        <dsp:cNvSpPr/>
      </dsp:nvSpPr>
      <dsp:spPr>
        <a:xfrm rot="5400000">
          <a:off x="4503703" y="1058879"/>
          <a:ext cx="734000" cy="4584192"/>
        </a:xfrm>
        <a:prstGeom prst="round2Same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UTMxEWWN-100NAS/EUS/AJS (Wireless-N)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UTMxEWDA-100NAS/EUS/AJS (VDSL/ADSL2+ Annex A)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UTMxEWDB-100EUS (VDSL/ADSL2+ Annex B)</a:t>
          </a:r>
          <a:endParaRPr lang="en-US" sz="1200" b="0" kern="1200" dirty="0"/>
        </a:p>
      </dsp:txBody>
      <dsp:txXfrm rot="-5400000">
        <a:off x="2578608" y="3019806"/>
        <a:ext cx="4548361" cy="662338"/>
      </dsp:txXfrm>
    </dsp:sp>
    <dsp:sp modelId="{F9050420-7620-4412-930E-1BC9EE8D5337}">
      <dsp:nvSpPr>
        <dsp:cNvPr id="0" name=""/>
        <dsp:cNvSpPr/>
      </dsp:nvSpPr>
      <dsp:spPr>
        <a:xfrm>
          <a:off x="0" y="2892225"/>
          <a:ext cx="2578608" cy="91750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 Year Module Bundles</a:t>
          </a:r>
          <a:endParaRPr lang="en-US" sz="1800" b="1" kern="1200" dirty="0"/>
        </a:p>
      </dsp:txBody>
      <dsp:txXfrm>
        <a:off x="44789" y="2937014"/>
        <a:ext cx="2489030" cy="827922"/>
      </dsp:txXfrm>
    </dsp:sp>
    <dsp:sp modelId="{BF6C7745-D49F-41EE-BF54-7177DA181939}">
      <dsp:nvSpPr>
        <dsp:cNvPr id="0" name=""/>
        <dsp:cNvSpPr/>
      </dsp:nvSpPr>
      <dsp:spPr>
        <a:xfrm rot="5400000">
          <a:off x="4503703" y="2022255"/>
          <a:ext cx="734000" cy="4584192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NMWLSN-10000S Wireless-N module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NMVDSLA-10000S VDSL/ADSL2+ module (Annex A)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NMVDSLB-10000S VDSL/ADSL2+ module (Annex B)</a:t>
          </a:r>
          <a:endParaRPr lang="en-US" sz="1200" b="0" kern="1200" dirty="0"/>
        </a:p>
      </dsp:txBody>
      <dsp:txXfrm rot="-5400000">
        <a:off x="2578608" y="3983182"/>
        <a:ext cx="4548361" cy="662338"/>
      </dsp:txXfrm>
    </dsp:sp>
    <dsp:sp modelId="{C299803A-3BF9-492B-A464-DC133B2C1DFF}">
      <dsp:nvSpPr>
        <dsp:cNvPr id="0" name=""/>
        <dsp:cNvSpPr/>
      </dsp:nvSpPr>
      <dsp:spPr>
        <a:xfrm>
          <a:off x="0" y="3855600"/>
          <a:ext cx="2578608" cy="9175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Modules</a:t>
          </a:r>
          <a:endParaRPr lang="en-US" sz="1800" b="1" kern="1200" dirty="0"/>
        </a:p>
      </dsp:txBody>
      <dsp:txXfrm>
        <a:off x="44789" y="3900389"/>
        <a:ext cx="2489030" cy="8279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5B4F-2325-4A0C-8D0A-29C20F878275}">
      <dsp:nvSpPr>
        <dsp:cNvPr id="0" name=""/>
        <dsp:cNvSpPr/>
      </dsp:nvSpPr>
      <dsp:spPr>
        <a:xfrm>
          <a:off x="0" y="415700"/>
          <a:ext cx="7162800" cy="1896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913" tIns="583184" rIns="55591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UTMxSB-10000S</a:t>
          </a:r>
          <a:r>
            <a:rPr lang="en-US" sz="1400" kern="1200" dirty="0" smtClean="0"/>
            <a:t> Subscription Bundle (Web + Email + Support &amp; Maintenance)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UTMxSW-10000S</a:t>
          </a:r>
          <a:r>
            <a:rPr lang="en-US" sz="1400" kern="1200" dirty="0" smtClean="0"/>
            <a:t> Web Threat Management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UTMxSE-10000S</a:t>
          </a:r>
          <a:r>
            <a:rPr lang="en-US" sz="1400" kern="1200" dirty="0" smtClean="0"/>
            <a:t> Email Threat Management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UTMxSM-10000S</a:t>
          </a:r>
          <a:r>
            <a:rPr lang="en-US" sz="1400" kern="1200" dirty="0" smtClean="0"/>
            <a:t> Software Maintenance and Upgrades 24/7 Support, Advanced Replacement</a:t>
          </a:r>
          <a:endParaRPr lang="en-US" sz="1400" kern="1200" dirty="0"/>
        </a:p>
      </dsp:txBody>
      <dsp:txXfrm>
        <a:off x="0" y="415700"/>
        <a:ext cx="7162800" cy="1896300"/>
      </dsp:txXfrm>
    </dsp:sp>
    <dsp:sp modelId="{6791C8AF-BE8C-4AE5-ABEB-04597C9C79AD}">
      <dsp:nvSpPr>
        <dsp:cNvPr id="0" name=""/>
        <dsp:cNvSpPr/>
      </dsp:nvSpPr>
      <dsp:spPr>
        <a:xfrm>
          <a:off x="358140" y="2420"/>
          <a:ext cx="5013960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1 Year Subscriptions</a:t>
          </a:r>
          <a:endParaRPr lang="en-US" sz="1800" b="1" kern="1200" dirty="0"/>
        </a:p>
      </dsp:txBody>
      <dsp:txXfrm>
        <a:off x="398489" y="42769"/>
        <a:ext cx="4933262" cy="745862"/>
      </dsp:txXfrm>
    </dsp:sp>
    <dsp:sp modelId="{F05A4DFA-3909-436C-AD50-8D9AAC9309DB}">
      <dsp:nvSpPr>
        <dsp:cNvPr id="0" name=""/>
        <dsp:cNvSpPr/>
      </dsp:nvSpPr>
      <dsp:spPr>
        <a:xfrm>
          <a:off x="0" y="2876480"/>
          <a:ext cx="7162800" cy="1896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913" tIns="583184" rIns="55591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UTMxSB3-10000S</a:t>
          </a:r>
          <a:r>
            <a:rPr lang="en-US" sz="1400" kern="1200" dirty="0" smtClean="0"/>
            <a:t> Subscription Bundle (Web + Email + Support &amp; Maintenance)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UTMxSW3-10000S</a:t>
          </a:r>
          <a:r>
            <a:rPr lang="en-US" sz="1400" kern="1200" dirty="0" smtClean="0"/>
            <a:t> Web Threat Management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UTMxSE3-10000S</a:t>
          </a:r>
          <a:r>
            <a:rPr lang="en-US" sz="1400" kern="1200" dirty="0" smtClean="0"/>
            <a:t> Email Threat Management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UTMxSM3-10000S</a:t>
          </a:r>
          <a:r>
            <a:rPr lang="en-US" sz="1400" kern="1200" dirty="0" smtClean="0"/>
            <a:t> Software Maintenance and Upgrades 24/7 Support, Advanced Replacement</a:t>
          </a:r>
          <a:endParaRPr lang="en-US" sz="1400" kern="1200" dirty="0"/>
        </a:p>
      </dsp:txBody>
      <dsp:txXfrm>
        <a:off x="0" y="2876480"/>
        <a:ext cx="7162800" cy="1896300"/>
      </dsp:txXfrm>
    </dsp:sp>
    <dsp:sp modelId="{DEEA16D1-26E8-448F-B91E-567A7B7F5E95}">
      <dsp:nvSpPr>
        <dsp:cNvPr id="0" name=""/>
        <dsp:cNvSpPr/>
      </dsp:nvSpPr>
      <dsp:spPr>
        <a:xfrm>
          <a:off x="358140" y="2463200"/>
          <a:ext cx="5013960" cy="8265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3 Year Subscriptions</a:t>
          </a:r>
          <a:endParaRPr lang="en-US" sz="1800" b="1" kern="1200" dirty="0"/>
        </a:p>
      </dsp:txBody>
      <dsp:txXfrm>
        <a:off x="398489" y="2503549"/>
        <a:ext cx="4933262" cy="7458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7B3B6-6A3A-4E56-AFB6-76FF1D081EAC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Small Businesses</a:t>
          </a:r>
          <a:endParaRPr lang="en-US" sz="2200" kern="1200" dirty="0"/>
        </a:p>
      </dsp:txBody>
      <dsp:txXfrm rot="5400000">
        <a:off x="0" y="0"/>
        <a:ext cx="3048000" cy="1524000"/>
      </dsp:txXfrm>
    </dsp:sp>
    <dsp:sp modelId="{BD9E7585-B072-4935-8F66-810724AAF59B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Remote Office</a:t>
          </a:r>
          <a:endParaRPr lang="en-US" sz="2200" kern="1200" dirty="0"/>
        </a:p>
      </dsp:txBody>
      <dsp:txXfrm>
        <a:off x="3048000" y="0"/>
        <a:ext cx="3048000" cy="1524000"/>
      </dsp:txXfrm>
    </dsp:sp>
    <dsp:sp modelId="{10C284A9-9369-40C4-8366-F4E8CC4C9322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Branch Office</a:t>
          </a:r>
          <a:endParaRPr lang="en-US" sz="2200" kern="1200" dirty="0"/>
        </a:p>
      </dsp:txBody>
      <dsp:txXfrm rot="10800000">
        <a:off x="0" y="2539999"/>
        <a:ext cx="3048000" cy="1524000"/>
      </dsp:txXfrm>
    </dsp:sp>
    <dsp:sp modelId="{10FE4E76-0190-4C9A-8406-195231470747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SOHO</a:t>
          </a:r>
          <a:endParaRPr lang="en-US" sz="2200" kern="1200" dirty="0"/>
        </a:p>
      </dsp:txBody>
      <dsp:txXfrm rot="-5400000">
        <a:off x="3048000" y="2539999"/>
        <a:ext cx="3048000" cy="1524000"/>
      </dsp:txXfrm>
    </dsp:sp>
    <dsp:sp modelId="{2EC59C8D-2377-4D7F-8499-A01AD05DCDB3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Primary Firewall For:</a:t>
          </a:r>
          <a:endParaRPr lang="en-US" sz="2200" kern="1200" dirty="0"/>
        </a:p>
      </dsp:txBody>
      <dsp:txXfrm>
        <a:off x="2183197" y="1573596"/>
        <a:ext cx="1729606" cy="9168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A1B74-A96E-42ED-B44D-BAB7FAB54F1C}">
      <dsp:nvSpPr>
        <dsp:cNvPr id="0" name=""/>
        <dsp:cNvSpPr/>
      </dsp:nvSpPr>
      <dsp:spPr>
        <a:xfrm>
          <a:off x="0" y="125571"/>
          <a:ext cx="8229600" cy="13922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All UTM bundles </a:t>
          </a:r>
          <a:r>
            <a:rPr lang="en-US" sz="1700" b="1" kern="1200" smtClean="0"/>
            <a:t>now come with a digital license</a:t>
          </a:r>
          <a:r>
            <a:rPr lang="en-US" sz="1700" kern="1200" smtClean="0"/>
            <a:t>. This means </a:t>
          </a:r>
          <a:r>
            <a:rPr lang="en-US" sz="1700" u="sng" kern="1200" smtClean="0"/>
            <a:t>there is no longer a piece of paper with the license key that comes in the box</a:t>
          </a:r>
          <a:r>
            <a:rPr lang="en-US" sz="1700" kern="1200" smtClean="0"/>
            <a:t>. All UTMs bundles are now pre-registered at factory. Simply connect the UTM to the Internet, login to the GUI, and register.  </a:t>
          </a:r>
          <a:br>
            <a:rPr lang="en-US" sz="1700" kern="1200" smtClean="0"/>
          </a:br>
          <a:endParaRPr lang="en-US" sz="1700" kern="1200"/>
        </a:p>
      </dsp:txBody>
      <dsp:txXfrm>
        <a:off x="67966" y="193537"/>
        <a:ext cx="8093668" cy="1256367"/>
      </dsp:txXfrm>
    </dsp:sp>
    <dsp:sp modelId="{CFA6EA3F-49A1-47D2-BD7C-91952E13CEAC}">
      <dsp:nvSpPr>
        <dsp:cNvPr id="0" name=""/>
        <dsp:cNvSpPr/>
      </dsp:nvSpPr>
      <dsp:spPr>
        <a:xfrm>
          <a:off x="0" y="1566831"/>
          <a:ext cx="8229600" cy="139229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The UTM now has NMS200 support. You can monitor multiple UTMs from NETGEAR NMS200 software.</a:t>
          </a:r>
          <a:br>
            <a:rPr lang="en-US" sz="1700" kern="1200" smtClean="0"/>
          </a:br>
          <a:endParaRPr lang="en-US" sz="1700" kern="1200" dirty="0" smtClean="0"/>
        </a:p>
      </dsp:txBody>
      <dsp:txXfrm>
        <a:off x="67966" y="1634797"/>
        <a:ext cx="8093668" cy="1256367"/>
      </dsp:txXfrm>
    </dsp:sp>
    <dsp:sp modelId="{CFBBE8AE-2E10-4A68-B442-2AAD0A32D328}">
      <dsp:nvSpPr>
        <dsp:cNvPr id="0" name=""/>
        <dsp:cNvSpPr/>
      </dsp:nvSpPr>
      <dsp:spPr>
        <a:xfrm>
          <a:off x="0" y="3008091"/>
          <a:ext cx="8229600" cy="139229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ReadyNAS Integration – The UTM can integrate with an x86 based ReadyNAS for expanded logging and quarantine capabilities.</a:t>
          </a:r>
          <a:endParaRPr lang="en-US" sz="1700" kern="1200" dirty="0"/>
        </a:p>
      </dsp:txBody>
      <dsp:txXfrm>
        <a:off x="67966" y="3076057"/>
        <a:ext cx="8093668" cy="125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F011-5D18-4D2F-8E83-AF6B03615902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18AAC-9B09-46D3-80E8-E6665FEAD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388B-B5FD-4AEF-8FAE-D4674786C453}" type="datetimeFigureOut">
              <a:rPr lang="en-US" smtClean="0"/>
              <a:t>11/14/2012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0BC22-88ED-439B-AAD6-8C804ED0A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BC22-88ED-439B-AAD6-8C804ED0AA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1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EBF9D-7F97-4170-8312-33DD0BF568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62311E-6641-4B66-A315-1716EADB3FB0}" type="slidenum">
              <a:rPr lang="en-US" altLang="en-US">
                <a:latin typeface="Times"/>
              </a:rPr>
              <a:pPr eaLnBrk="1" hangingPunct="1"/>
              <a:t>4</a:t>
            </a:fld>
            <a:endParaRPr lang="en-US" altLang="en-US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62311E-6641-4B66-A315-1716EADB3FB0}" type="slidenum">
              <a:rPr lang="en-US" altLang="en-US">
                <a:latin typeface="Times"/>
              </a:rPr>
              <a:pPr eaLnBrk="1" hangingPunct="1"/>
              <a:t>9</a:t>
            </a:fld>
            <a:endParaRPr lang="en-US" altLang="en-US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62311E-6641-4B66-A315-1716EADB3FB0}" type="slidenum">
              <a:rPr lang="en-US" altLang="en-US">
                <a:solidFill>
                  <a:prstClr val="black"/>
                </a:solidFill>
                <a:latin typeface="Times"/>
              </a:rPr>
              <a:pPr eaLnBrk="1" hangingPunct="1"/>
              <a:t>10</a:t>
            </a:fld>
            <a:endParaRPr lang="en-US" altLang="en-US">
              <a:solidFill>
                <a:prstClr val="black"/>
              </a:solidFill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7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7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25224"/>
            <a:ext cx="6386512" cy="1066801"/>
          </a:xfr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66341"/>
            <a:ext cx="6386512" cy="82215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94391"/>
            <a:ext cx="2780892" cy="3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370" y="5746612"/>
            <a:ext cx="4488719" cy="1128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323850"/>
            <a:ext cx="6383337" cy="142072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362200"/>
            <a:ext cx="4252912" cy="326133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800" b="1" smtClean="0">
                <a:solidFill>
                  <a:schemeClr val="accent4"/>
                </a:solidFill>
              </a:defRPr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1927" y="6280375"/>
            <a:ext cx="3474682" cy="365125"/>
          </a:xfrm>
        </p:spPr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086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1563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9610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103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28452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9655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2523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6254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1455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5024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059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n-Bullet +R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752600"/>
            <a:ext cx="4070034" cy="4495799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2000"/>
            </a:lvl1pPr>
            <a:lvl2pPr marL="227013" indent="-227013">
              <a:spcBef>
                <a:spcPts val="100"/>
              </a:spcBef>
              <a:buFont typeface="Arial" pitchFamily="34" charset="0"/>
              <a:buChar char="+"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0" y="1752600"/>
            <a:ext cx="4251325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213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040" y="1752600"/>
            <a:ext cx="4114800" cy="609600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362199"/>
            <a:ext cx="4114800" cy="3763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1999" y="1752600"/>
            <a:ext cx="4114800" cy="609600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9" y="2362199"/>
            <a:ext cx="4251326" cy="3763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752601"/>
            <a:ext cx="2515571" cy="44957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9957" y="1752600"/>
            <a:ext cx="2599035" cy="449579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224290" y="1752600"/>
            <a:ext cx="2599035" cy="449579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6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hree Content No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9" y="1752600"/>
            <a:ext cx="2607010" cy="4495799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/>
            </a:lvl1pPr>
            <a:lvl2pPr marL="227013" indent="-227013">
              <a:spcBef>
                <a:spcPts val="100"/>
              </a:spcBef>
              <a:buFont typeface="Arial" pitchFamily="34" charset="0"/>
              <a:buChar char="+"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67702" y="1752600"/>
            <a:ext cx="2607010" cy="4495799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/>
            </a:lvl1pPr>
            <a:lvl2pPr marL="227013" indent="-227013">
              <a:spcBef>
                <a:spcPts val="100"/>
              </a:spcBef>
              <a:buFont typeface="Arial" pitchFamily="34" charset="0"/>
              <a:buChar char="+"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16315" y="1752600"/>
            <a:ext cx="2607010" cy="4495799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 sz="1800"/>
            </a:lvl1pPr>
            <a:lvl2pPr marL="227013" indent="-227013">
              <a:spcBef>
                <a:spcPts val="100"/>
              </a:spcBef>
              <a:buFont typeface="Arial" pitchFamily="34" charset="0"/>
              <a:buChar char="+"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654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7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3850"/>
            <a:ext cx="6394979" cy="310515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3389787"/>
            <a:ext cx="6394978" cy="1500187"/>
          </a:xfrm>
        </p:spPr>
        <p:txBody>
          <a:bodyPr anchor="t" anchorCtr="0"/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7593594" y="6454820"/>
            <a:ext cx="1273783" cy="1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4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IDE BlueB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370" y="0"/>
            <a:ext cx="2943532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3850"/>
            <a:ext cx="5937779" cy="310515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dirty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3389787"/>
            <a:ext cx="5937778" cy="1500187"/>
          </a:xfrm>
        </p:spPr>
        <p:txBody>
          <a:bodyPr anchor="t" anchorCtr="0"/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2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IDE R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370" y="0"/>
            <a:ext cx="294353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3850"/>
            <a:ext cx="5937779" cy="310515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3389787"/>
            <a:ext cx="5937778" cy="1500187"/>
          </a:xfrm>
        </p:spPr>
        <p:txBody>
          <a:bodyPr anchor="t" anchorCtr="0"/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1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SIDE Retail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370" y="1"/>
            <a:ext cx="294353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3850"/>
            <a:ext cx="5937779" cy="310515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3389787"/>
            <a:ext cx="5937778" cy="1500187"/>
          </a:xfrm>
        </p:spPr>
        <p:txBody>
          <a:bodyPr anchor="t" anchorCtr="0"/>
          <a:lstStyle>
            <a:lvl1pPr marL="0" indent="0">
              <a:spcBef>
                <a:spcPts val="18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67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FUL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91653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23850"/>
            <a:ext cx="5937779" cy="118493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0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276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6386512" cy="1066801"/>
          </a:xfrm>
        </p:spPr>
        <p:txBody>
          <a:bodyPr anchor="t" anchorCtr="0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6268"/>
            <a:ext cx="6386512" cy="82215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268" y="594391"/>
            <a:ext cx="2691453" cy="3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48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18561"/>
            <a:ext cx="9143998" cy="3139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6386512" cy="1066801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6386512" cy="82215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74058"/>
            <a:ext cx="3428360" cy="4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2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5" cy="2764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93711"/>
            <a:ext cx="6383337" cy="1066801"/>
          </a:xfrm>
        </p:spPr>
        <p:txBody>
          <a:bodyPr anchor="t" anchorCtr="0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60512"/>
            <a:ext cx="6383337" cy="82215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92674"/>
            <a:ext cx="3428360" cy="4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021" y="2148854"/>
            <a:ext cx="4116979" cy="1066801"/>
          </a:xfrm>
        </p:spPr>
        <p:txBody>
          <a:bodyPr anchor="b" anchorCtr="0"/>
          <a:lstStyle>
            <a:lvl1pPr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21" y="3429000"/>
            <a:ext cx="4116979" cy="82215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52"/>
            <a:ext cx="3099975" cy="4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09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2764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760" y="2362200"/>
            <a:ext cx="4216069" cy="1066801"/>
          </a:xfrm>
        </p:spPr>
        <p:txBody>
          <a:bodyPr anchor="b" anchorCtr="0"/>
          <a:lstStyle>
            <a:lvl1pPr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760" y="3611878"/>
            <a:ext cx="4216069" cy="822158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585" y="809434"/>
            <a:ext cx="2691453" cy="3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46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20153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591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9704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Facet 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904" y="154883"/>
            <a:ext cx="738095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8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865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1385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171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931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05882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50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4795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8523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7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891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Facet B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904" y="154883"/>
            <a:ext cx="738095" cy="17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5063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7490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9127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33113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6926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0039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0188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8225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551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70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9" y="1752600"/>
            <a:ext cx="8504236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8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3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632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0901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484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631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7913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6458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5059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8673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3749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637" y="1752600"/>
            <a:ext cx="7278687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823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3020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89079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0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31852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3149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2409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37502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46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2296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800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No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752600"/>
            <a:ext cx="6386512" cy="4495799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1200"/>
              </a:spcAft>
              <a:buNone/>
              <a:defRPr/>
            </a:lvl1pPr>
            <a:lvl2pPr marL="227013" indent="-227013">
              <a:spcBef>
                <a:spcPts val="100"/>
              </a:spcBef>
              <a:buFont typeface="Arial" pitchFamily="34" charset="0"/>
              <a:buChar char="+"/>
              <a:defRPr sz="1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277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5976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9795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55830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9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4833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1723"/>
      </p:ext>
    </p:extLst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8913"/>
      </p:ext>
    </p:extLst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9167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6989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752601"/>
            <a:ext cx="4114800" cy="44957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752600"/>
            <a:ext cx="4251325" cy="4495798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7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85863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7232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0605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535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6564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0570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411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4601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62B90-964A-4525-B11F-D143722EAED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515DE-2B06-4E4F-BF28-471C33752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4832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D8F8F3-7B70-40AE-A60D-2809F1CA16B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D3A4-4D85-4783-90BA-79B5CB3B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802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816" y="5746612"/>
            <a:ext cx="4488719" cy="1128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323850"/>
            <a:ext cx="6383337" cy="142072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2362200"/>
            <a:ext cx="4252912" cy="3261336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800" b="1" smtClean="0">
                <a:solidFill>
                  <a:schemeClr val="accent1"/>
                </a:solidFill>
              </a:defRPr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1927" y="6280375"/>
            <a:ext cx="3474682" cy="365125"/>
          </a:xfrm>
        </p:spPr>
        <p:txBody>
          <a:bodyPr/>
          <a:lstStyle/>
          <a:p>
            <a:r>
              <a:rPr lang="en-US" smtClean="0"/>
              <a:t>Footer use for Presentation Title or footnotes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8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F4A68-F07F-45EC-9CEA-A94281C83883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06470-CA55-4FE7-9448-E0FAB2BD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29814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61FBA-700A-4E33-83A3-56E4C389E11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4F6F-DF45-499B-86B9-93EB392C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3753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CFFF8-96D9-4D33-A387-07F4A94CF4A9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7F31E-7B84-4045-B4AC-8B4E939D3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9727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A4841-012B-49F8-95C8-38E1DF9825C0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F109B-E1E9-4BA1-90D0-2E2FF52DB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6425"/>
      </p:ext>
    </p:extLst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B7D37D-3465-4AC1-93EC-B616E9D865B2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581FB-9802-4148-8C24-EFB42F60D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615"/>
      </p:ext>
    </p:extLst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3BF952-30C8-40CB-955D-C20203FBE82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474E-ECF7-466A-AACE-83C2A1139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9617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4C3C0-C29F-4CA4-9876-AE16B4645286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70AB-2658-49C6-B622-604C6FF3F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8457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649F8-87E2-443C-A3CE-D23D5DFFCC94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9987-E4C5-487A-BE81-2AD326A4E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83600"/>
      </p:ext>
    </p:extLst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vestor-PPT-Template_Interio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518ED-8B08-4C03-BE4F-687515C201EC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34CFE-007E-4689-9F8A-3244870E5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9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vestor-PPT-Template_cover_white_FINA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49238" y="2168525"/>
            <a:ext cx="8651875" cy="2209800"/>
          </a:xfrm>
          <a:prstGeom prst="roundRect">
            <a:avLst>
              <a:gd name="adj" fmla="val 7255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28"/>
          <p:cNvSpPr>
            <a:spLocks noChangeArrowheads="1"/>
          </p:cNvSpPr>
          <p:nvPr/>
        </p:nvSpPr>
        <p:spPr bwMode="auto">
          <a:xfrm>
            <a:off x="249238" y="2166938"/>
            <a:ext cx="8651875" cy="4691062"/>
          </a:xfrm>
          <a:prstGeom prst="roundRect">
            <a:avLst>
              <a:gd name="adj" fmla="val 3866"/>
            </a:avLst>
          </a:prstGeom>
          <a:gradFill rotWithShape="1">
            <a:gsLst>
              <a:gs pos="0">
                <a:srgbClr val="EBECEE">
                  <a:gamma/>
                  <a:tint val="81569"/>
                  <a:invGamma/>
                  <a:alpha val="60001"/>
                </a:srgbClr>
              </a:gs>
              <a:gs pos="100000">
                <a:srgbClr val="EBECEE">
                  <a:alpha val="27000"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2" descr="title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ogo_tag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73050"/>
            <a:ext cx="2317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258763" y="6477000"/>
            <a:ext cx="8642350" cy="381000"/>
          </a:xfrm>
          <a:prstGeom prst="rect">
            <a:avLst/>
          </a:prstGeom>
          <a:solidFill>
            <a:srgbClr val="EBEC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>
            <a:lvl1pPr>
              <a:defRPr sz="3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A50B6-6B8F-4257-9FE9-71F0A93F2098}" type="datetimeFigureOut">
              <a:rPr lang="en-US"/>
              <a:pPr/>
              <a:t>11/14/2012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563" y="63881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4692-C31B-40F6-ABA8-FE383E463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52726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2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320675"/>
            <a:ext cx="8486776" cy="14207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089" y="1752600"/>
            <a:ext cx="6386511" cy="4495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4638" y="6280375"/>
            <a:ext cx="426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sz="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Footer use for Presentation Title or footnotes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174" y="6499619"/>
            <a:ext cx="325690" cy="1458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590" y="6454820"/>
            <a:ext cx="1273791" cy="1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4" r:id="rId22"/>
    <p:sldLayoutId id="2147483786" r:id="rId23"/>
    <p:sldLayoutId id="2147483788" r:id="rId24"/>
    <p:sldLayoutId id="2147483799" r:id="rId25"/>
    <p:sldLayoutId id="2147483798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5000"/>
        <a:buFont typeface="Arial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341313" indent="-112713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112713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31825" indent="-112713" algn="l" defTabSz="914400" rtl="0" eaLnBrk="1" latinLnBrk="0" hangingPunct="1">
        <a:lnSpc>
          <a:spcPct val="90000"/>
        </a:lnSpc>
        <a:spcBef>
          <a:spcPts val="2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42950" indent="-112713" algn="l" defTabSz="914400" rtl="0" eaLnBrk="1" latinLnBrk="0" hangingPunct="1">
        <a:lnSpc>
          <a:spcPct val="90000"/>
        </a:lnSpc>
        <a:spcBef>
          <a:spcPts val="2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8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vestor-PPT-Template_Interior_white_FINAL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0" descr="bottolt_gr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419850"/>
            <a:ext cx="8658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7" descr="copy_to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86582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14CFE-141F-44CC-8AF7-BC8AADDE4C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8F63-3708-4B34-A25F-6BF357D5486A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11/14/2012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4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88056">
            <a:off x="5518286" y="5621427"/>
            <a:ext cx="2926048" cy="365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UTM S Series OVERVIEW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November,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390"/>
            <a:ext cx="3810000" cy="24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Benefits – Best in Class Anti-virus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42582" y="2404460"/>
            <a:ext cx="3863579" cy="2884441"/>
          </a:xfrm>
          <a:prstGeom prst="rect">
            <a:avLst/>
          </a:prstGeom>
          <a:gradFill>
            <a:gsLst>
              <a:gs pos="10000">
                <a:schemeClr val="bg1"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1175" y="5325137"/>
            <a:ext cx="692824" cy="466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NETGEAR</a:t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ProSecure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UTM10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10901" y="5325137"/>
            <a:ext cx="641583" cy="466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Fortinet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FortiGate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-608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24018" y="5325137"/>
            <a:ext cx="733193" cy="33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SonicWALL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TZ 100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31253" y="5325137"/>
            <a:ext cx="920814" cy="46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WatchGuard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Firebox Edge</a:t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X55e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635966" y="4574652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35966" y="3851255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5966" y="3127858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35966" y="2404460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70433" y="2404460"/>
            <a:ext cx="620001" cy="28903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17540" y="2954755"/>
            <a:ext cx="620001" cy="2340021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264647" y="3127858"/>
            <a:ext cx="620001" cy="2166918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11754" y="2954755"/>
            <a:ext cx="620001" cy="2340022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758863" y="4378052"/>
            <a:ext cx="620001" cy="91672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23263" y="5298049"/>
            <a:ext cx="3912485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22364" y="3145983"/>
            <a:ext cx="512708" cy="301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5990" y="2411238"/>
            <a:ext cx="610653" cy="301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77514" y="2951454"/>
            <a:ext cx="506620" cy="301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81%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06768" y="4398651"/>
            <a:ext cx="512708" cy="301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974236" y="5325137"/>
            <a:ext cx="733193" cy="33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SonicWALL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TZ 210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82150" y="2951454"/>
            <a:ext cx="506620" cy="301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81%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5867" y="5167547"/>
            <a:ext cx="355883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9783" y="4451463"/>
            <a:ext cx="431967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25%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39783" y="3736557"/>
            <a:ext cx="431967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50%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9783" y="3014608"/>
            <a:ext cx="431967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75%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8669" y="2268235"/>
            <a:ext cx="503081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100%</a:t>
            </a:r>
          </a:p>
        </p:txBody>
      </p:sp>
      <p:sp>
        <p:nvSpPr>
          <p:cNvPr id="107" name="Subtitle 7"/>
          <p:cNvSpPr txBox="1">
            <a:spLocks/>
          </p:cNvSpPr>
          <p:nvPr/>
        </p:nvSpPr>
        <p:spPr>
          <a:xfrm>
            <a:off x="135576" y="1600200"/>
            <a:ext cx="2037500" cy="2689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C0504D"/>
              </a:buClr>
              <a:defRPr/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As reported by AV-Test, GmbH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8" name="Subtitle 7"/>
          <p:cNvSpPr txBox="1">
            <a:spLocks/>
          </p:cNvSpPr>
          <p:nvPr/>
        </p:nvSpPr>
        <p:spPr>
          <a:xfrm>
            <a:off x="152400" y="1052369"/>
            <a:ext cx="4199510" cy="45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C0504D"/>
              </a:buClr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WildList</a:t>
            </a:r>
            <a:r>
              <a:rPr lang="en-US" sz="2000" dirty="0" smtClean="0">
                <a:solidFill>
                  <a:prstClr val="black"/>
                </a:solidFill>
              </a:rPr>
              <a:t> Malware Detection Rate of HTTP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9" name="Subtitle 7"/>
          <p:cNvSpPr txBox="1">
            <a:spLocks/>
          </p:cNvSpPr>
          <p:nvPr/>
        </p:nvSpPr>
        <p:spPr>
          <a:xfrm>
            <a:off x="4622622" y="914400"/>
            <a:ext cx="4437218" cy="6548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C0504D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Zoo Malware Detection Result Comparison Using HTTP, POP3 and SMTP Protocols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0" name="Subtitle 7"/>
          <p:cNvSpPr txBox="1">
            <a:spLocks/>
          </p:cNvSpPr>
          <p:nvPr/>
        </p:nvSpPr>
        <p:spPr>
          <a:xfrm>
            <a:off x="4622622" y="1747937"/>
            <a:ext cx="2037500" cy="2689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C0504D"/>
              </a:buClr>
              <a:defRPr/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As reported by AV-Test, GmbH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979389" y="2404460"/>
            <a:ext cx="3863579" cy="2884441"/>
          </a:xfrm>
          <a:prstGeom prst="rect">
            <a:avLst/>
          </a:prstGeom>
          <a:gradFill>
            <a:gsLst>
              <a:gs pos="10000">
                <a:schemeClr val="bg1"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57981" y="5325137"/>
            <a:ext cx="692823" cy="466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NETGEAR</a:t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ProSecure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UTM10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847706" y="5325137"/>
            <a:ext cx="641583" cy="466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Fortinet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FortiGate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-608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60824" y="5325137"/>
            <a:ext cx="733192" cy="33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SonicWALL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TZ 100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68060" y="5325137"/>
            <a:ext cx="920813" cy="46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WatchGuard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Firebox Edge</a:t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X55e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972772" y="4574652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972772" y="3851255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972772" y="3127858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72772" y="2404460"/>
            <a:ext cx="3863579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107238" y="2596739"/>
            <a:ext cx="237708" cy="26980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854346" y="4413663"/>
            <a:ext cx="237708" cy="88111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6601453" y="4275416"/>
            <a:ext cx="237708" cy="101936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348560" y="3481786"/>
            <a:ext cx="237708" cy="181299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095669" y="4715364"/>
            <a:ext cx="237708" cy="57941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311042" y="5325137"/>
            <a:ext cx="733192" cy="33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SonicWALL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TZ 210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52673" y="5167547"/>
            <a:ext cx="355883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0%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576589" y="4451463"/>
            <a:ext cx="431966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25%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576589" y="3736557"/>
            <a:ext cx="431966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50%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576589" y="3014608"/>
            <a:ext cx="431966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75%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505475" y="2268235"/>
            <a:ext cx="503081" cy="2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ts val="60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100%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341860" y="2596739"/>
            <a:ext cx="237708" cy="269803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088968" y="4413663"/>
            <a:ext cx="237708" cy="88111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836075" y="3879274"/>
            <a:ext cx="237708" cy="1415502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583182" y="3273631"/>
            <a:ext cx="237708" cy="202114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330291" y="4758048"/>
            <a:ext cx="237708" cy="53672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5564133" y="2596739"/>
            <a:ext cx="237708" cy="269803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311240" y="4413663"/>
            <a:ext cx="237708" cy="88111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58348" y="3879274"/>
            <a:ext cx="237708" cy="1415502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7805454" y="3273631"/>
            <a:ext cx="237708" cy="2021145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552564" y="4758048"/>
            <a:ext cx="237708" cy="536728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4960069" y="5298049"/>
            <a:ext cx="3912485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512786" y="4229442"/>
            <a:ext cx="462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990954" y="4673576"/>
            <a:ext cx="456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21%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34636" y="4364620"/>
            <a:ext cx="5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29%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159037" y="2575970"/>
            <a:ext cx="5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814042" y="3849882"/>
            <a:ext cx="505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49%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257304" y="3444439"/>
            <a:ext cx="462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63%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558561" y="3263286"/>
            <a:ext cx="505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303915" y="4721151"/>
            <a:ext cx="50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7029578" y="2583262"/>
            <a:ext cx="1845885" cy="261610"/>
            <a:chOff x="6039572" y="1742536"/>
            <a:chExt cx="2348727" cy="346138"/>
          </a:xfrm>
        </p:grpSpPr>
        <p:sp>
          <p:nvSpPr>
            <p:cNvPr id="151" name="Rectangle 150"/>
            <p:cNvSpPr/>
            <p:nvPr/>
          </p:nvSpPr>
          <p:spPr>
            <a:xfrm>
              <a:off x="6039572" y="1841563"/>
              <a:ext cx="152400" cy="152399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01572" y="1841563"/>
              <a:ext cx="152400" cy="15239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639772" y="1841563"/>
              <a:ext cx="152400" cy="152399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125053" y="1742536"/>
              <a:ext cx="577323" cy="346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HTTP</a:t>
              </a:r>
              <a:endParaRPr 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08319" y="1742536"/>
              <a:ext cx="628225" cy="346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POP3</a:t>
              </a:r>
              <a:endParaRPr 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753712" y="1742536"/>
              <a:ext cx="634587" cy="346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SMTP</a:t>
              </a:r>
              <a:endParaRPr lang="en-US" sz="105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– UTM25S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010891" cy="2552007"/>
          </a:xfrm>
        </p:spPr>
      </p:pic>
      <p:sp>
        <p:nvSpPr>
          <p:cNvPr id="5" name="TextBox 4"/>
          <p:cNvSpPr txBox="1"/>
          <p:nvPr/>
        </p:nvSpPr>
        <p:spPr>
          <a:xfrm>
            <a:off x="685800" y="20574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NEW!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For networks with up to 25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module slots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Gigabit LAN 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Gigabit WAN ports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980 Mbps Firewall throughput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40000 concurrent connections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240 Mbps IPS throughput </a:t>
            </a:r>
            <a:r>
              <a:rPr lang="en-US" b="1" dirty="0" smtClean="0">
                <a:sym typeface="Wingdings" pitchFamily="2" charset="2"/>
              </a:rPr>
              <a:t>Significant improvement!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30Mbps Anti-virus throughput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24~240Mbps UTM throughput (depends on the type of traffic)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– UTM9S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86" y="1325903"/>
            <a:ext cx="4243647" cy="2701636"/>
          </a:xfrm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For networks with up to 10 users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module slots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Gigabit LAN 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 Gigabit WAN ports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933 Mbps Firewall throughput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16000 concurrent connections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172 Mbps IPS throughput </a:t>
            </a:r>
            <a:r>
              <a:rPr lang="en-US" b="1" dirty="0" smtClean="0">
                <a:sym typeface="Wingdings" pitchFamily="2" charset="2"/>
              </a:rPr>
              <a:t>Significant improvement!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23Mbps Anti-virus throughput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23~172Mbps UTM throughput (depends on the type of traffic)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08" y="4617707"/>
            <a:ext cx="256222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33" y="4617707"/>
            <a:ext cx="1218375" cy="124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32" y="4617707"/>
            <a:ext cx="1219201" cy="17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600220"/>
            <a:ext cx="6538886" cy="4495800"/>
          </a:xfrm>
        </p:spPr>
      </p:pic>
    </p:spTree>
    <p:extLst>
      <p:ext uri="{BB962C8B-B14F-4D97-AF65-F5344CB8AC3E}">
        <p14:creationId xmlns:p14="http://schemas.microsoft.com/office/powerpoint/2010/main" val="18227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SKUs - Hardware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5350225"/>
              </p:ext>
            </p:extLst>
          </p:nvPr>
        </p:nvGraphicFramePr>
        <p:xfrm>
          <a:off x="9906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426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SKUs - Licenses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0759791"/>
              </p:ext>
            </p:extLst>
          </p:nvPr>
        </p:nvGraphicFramePr>
        <p:xfrm>
          <a:off x="9906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890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Pricing- UTM25S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302690"/>
              </p:ext>
            </p:extLst>
          </p:nvPr>
        </p:nvGraphicFramePr>
        <p:xfrm>
          <a:off x="533400" y="1219200"/>
          <a:ext cx="77724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67"/>
                <a:gridCol w="2209291"/>
                <a:gridCol w="2924849"/>
                <a:gridCol w="169179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Price (NA)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Hardware/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Hardware only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UTM25SEW-100NAS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HW SUBS BUNDLE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UTM25SEW3-100NAS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HW SUBS BUNDLE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UTM25EWDA-100NAS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VDSL-A BUNDLE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UTM25EWWN-100NAS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WLS N BUNDLE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1,008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rowSpan="8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Licenses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UTM25SB-10000S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ALL SUBS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UTM25SB3-10000S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ALL SUBS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1,145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UTM25SE-10000S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EMAIL SUB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UTM25SE3-10000S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EMAIL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UTM25SM-10000S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MAINT SUB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UTM25SM3-10000S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MAINT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UTM25SW-10000S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WEB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UTM25SW3-10000S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UTM25S WEB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5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Pricing- UTM9S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058524"/>
              </p:ext>
            </p:extLst>
          </p:nvPr>
        </p:nvGraphicFramePr>
        <p:xfrm>
          <a:off x="533401" y="1219200"/>
          <a:ext cx="7696199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266"/>
                <a:gridCol w="2071333"/>
                <a:gridCol w="31242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 Price (NA)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Hardware/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 – </a:t>
                      </a:r>
                      <a:r>
                        <a:rPr lang="en-US" sz="1400" b="1" i="0" u="none" strike="noStrike" kern="1200" cap="non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Hardware only</a:t>
                      </a:r>
                      <a:endParaRPr lang="en-US" sz="1400" b="1" i="0" u="none" strike="noStrike" kern="1200" cap="none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520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UTM9SEW-100NAS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HW SUBS BUNDLE 1YR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759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UTM9SEW3-100NAS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HW SUBS BUNDLE 3YR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1,283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UTM9EWDA-100NAS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VDSL-A BUNDLE 1YR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759 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UTM9EWW-100NAS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WLS N BUNDLE 1YR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759 </a:t>
                      </a:r>
                    </a:p>
                  </a:txBody>
                  <a:tcPr marL="9525" marR="9525" marT="9525" marB="0" anchor="b"/>
                </a:tc>
              </a:tr>
              <a:tr h="370840">
                <a:tc rowSpan="8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Licenses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UTM9SB-10000S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- ALL SUBS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338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UTM9SB3-10000S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- ALL SUBS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862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UTM9SE-10000S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EMAIL SUB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130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UTM9SE3-10000S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EMAIL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331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UTM9SM-10000S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MAINT SUB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   78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UTM9SM3-10000S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MAINT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199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UTM9SW-10000S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WEB SUB 1YR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130 </a:t>
                      </a:r>
                    </a:p>
                  </a:txBody>
                  <a:tcPr marL="9525" marR="9525" marT="9525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UTM9SW3-10000S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UTM9S WEB SUB 3YR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          331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8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6818740"/>
              </p:ext>
            </p:extLst>
          </p:nvPr>
        </p:nvGraphicFramePr>
        <p:xfrm>
          <a:off x="1524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225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Deployment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325903"/>
            <a:ext cx="7270398" cy="4935136"/>
          </a:xfrm>
        </p:spPr>
      </p:pic>
    </p:spTree>
    <p:extLst>
      <p:ext uri="{BB962C8B-B14F-4D97-AF65-F5344CB8AC3E}">
        <p14:creationId xmlns:p14="http://schemas.microsoft.com/office/powerpoint/2010/main" val="37472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UTM S Series - What it is</a:t>
            </a:r>
            <a:endParaRPr lang="en-US" dirty="0"/>
          </a:p>
        </p:txBody>
      </p:sp>
      <p:sp>
        <p:nvSpPr>
          <p:cNvPr id="14340" name="Content Placeholder 2"/>
          <p:cNvSpPr>
            <a:spLocks noGrp="1"/>
          </p:cNvSpPr>
          <p:nvPr>
            <p:ph sz="half" idx="1"/>
          </p:nvPr>
        </p:nvSpPr>
        <p:spPr>
          <a:xfrm>
            <a:off x="640123" y="2362200"/>
            <a:ext cx="8184789" cy="326133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</a:rPr>
              <a:t>A modular all-in-one next-generation firewall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4349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3E7"/>
              </a:clrFrom>
              <a:clrTo>
                <a:srgbClr val="E7E3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5" y="4552504"/>
            <a:ext cx="1219200" cy="117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to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Businesses running NETGEAR </a:t>
            </a:r>
            <a:r>
              <a:rPr lang="en-US" dirty="0" err="1" smtClean="0"/>
              <a:t>ProSafe</a:t>
            </a:r>
            <a:r>
              <a:rPr lang="en-US" dirty="0" smtClean="0"/>
              <a:t> firewall or NETGEAR home routers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Businesses with 25 users or less looking for an all-in-one solution that includes wireless or ADSL/VDSL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Businesses needing control over employee application use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Businesses recently struck by malware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Qualifying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06049"/>
            <a:ext cx="6386511" cy="3944153"/>
          </a:xfrm>
        </p:spPr>
        <p:txBody>
          <a:bodyPr/>
          <a:lstStyle/>
          <a:p>
            <a:r>
              <a:rPr lang="en-US" sz="1800" dirty="0" smtClean="0"/>
              <a:t>Are </a:t>
            </a:r>
            <a:r>
              <a:rPr lang="en-US" sz="1800" dirty="0"/>
              <a:t>you concerned about what your employees are doing at their desks? Are they surfing the web aimlessly </a:t>
            </a:r>
            <a:r>
              <a:rPr lang="en-US" sz="1800" dirty="0" smtClean="0"/>
              <a:t>and spending </a:t>
            </a:r>
            <a:r>
              <a:rPr lang="en-US" sz="1800" dirty="0"/>
              <a:t>too much time on </a:t>
            </a:r>
            <a:r>
              <a:rPr lang="en-US" sz="1800" dirty="0" err="1"/>
              <a:t>facebook</a:t>
            </a:r>
            <a:r>
              <a:rPr lang="en-US" sz="1800" dirty="0"/>
              <a:t>, </a:t>
            </a:r>
            <a:r>
              <a:rPr lang="en-US" sz="1800" dirty="0" err="1"/>
              <a:t>google</a:t>
            </a:r>
            <a:r>
              <a:rPr lang="en-US" sz="1800" dirty="0"/>
              <a:t> or twitter? Are you able to monitor this activity effectively and ensure you’re getting </a:t>
            </a:r>
            <a:r>
              <a:rPr lang="en-US" sz="1800" dirty="0" smtClean="0"/>
              <a:t>the productivity </a:t>
            </a:r>
            <a:r>
              <a:rPr lang="en-US" sz="1800" dirty="0"/>
              <a:t>you pay for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/>
              <a:t>When was the last time your organization had a virus/malware/</a:t>
            </a:r>
            <a:r>
              <a:rPr lang="en-US" sz="1800" dirty="0" err="1"/>
              <a:t>scareware</a:t>
            </a:r>
            <a:r>
              <a:rPr lang="en-US" sz="1800" dirty="0"/>
              <a:t> event? Are you concerned about </a:t>
            </a:r>
            <a:r>
              <a:rPr lang="en-US" sz="1800" dirty="0" smtClean="0"/>
              <a:t>threats of </a:t>
            </a:r>
            <a:r>
              <a:rPr lang="en-US" sz="1800" dirty="0"/>
              <a:t>this type and the potential for down time or costly repairs</a:t>
            </a:r>
            <a:r>
              <a:rPr lang="en-US" sz="1800" dirty="0" smtClean="0"/>
              <a:t>?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/>
              <a:t>How many different kinds of computing devices do you have? (Desktop systems, Android device or </a:t>
            </a:r>
            <a:r>
              <a:rPr lang="en-US" sz="1800" dirty="0" err="1"/>
              <a:t>iphone</a:t>
            </a:r>
            <a:r>
              <a:rPr lang="en-US" sz="1800" dirty="0"/>
              <a:t>/</a:t>
            </a:r>
            <a:r>
              <a:rPr lang="en-US" sz="1800" dirty="0" err="1"/>
              <a:t>ipad</a:t>
            </a:r>
            <a:r>
              <a:rPr lang="en-US" sz="1800" dirty="0" smtClean="0"/>
              <a:t>?) Are </a:t>
            </a:r>
            <a:r>
              <a:rPr lang="en-US" sz="1800" dirty="0"/>
              <a:t>you running antivirus on all of these</a:t>
            </a:r>
            <a:r>
              <a:rPr lang="en-US" sz="1800" dirty="0" smtClean="0"/>
              <a:t>?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Words to Listen For: </a:t>
            </a:r>
            <a:r>
              <a:rPr lang="en-US" dirty="0"/>
              <a:t>Firewall, VPN, Remote Workers/Facilities, Security, SPAM, E-Mail, Web, Network </a:t>
            </a:r>
            <a:r>
              <a:rPr lang="en-US" dirty="0" smtClean="0"/>
              <a:t>LAN, Application control/monitoring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SonicWALL, </a:t>
            </a:r>
            <a:r>
              <a:rPr lang="en-US" dirty="0" err="1" smtClean="0"/>
              <a:t>Fortinet</a:t>
            </a:r>
            <a:r>
              <a:rPr lang="en-US" dirty="0" smtClean="0"/>
              <a:t>, and </a:t>
            </a:r>
            <a:r>
              <a:rPr lang="en-US" dirty="0" err="1" smtClean="0"/>
              <a:t>Watchguard</a:t>
            </a:r>
            <a:r>
              <a:rPr lang="en-US" dirty="0" smtClean="0"/>
              <a:t> customers who still have more than half a year on their subscriptions – Not easily converted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Customers with over 200 users – Exceeds current UTM capacity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Customers who are not looking to replace their firewall</a:t>
            </a:r>
          </a:p>
        </p:txBody>
      </p:sp>
    </p:spTree>
    <p:extLst>
      <p:ext uri="{BB962C8B-B14F-4D97-AF65-F5344CB8AC3E}">
        <p14:creationId xmlns:p14="http://schemas.microsoft.com/office/powerpoint/2010/main" val="5762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to Know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675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561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Features - Security</a:t>
            </a:r>
            <a:endParaRPr lang="en-US" sz="32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553200" y="5899150"/>
            <a:ext cx="2133600" cy="365125"/>
          </a:xfrm>
        </p:spPr>
        <p:txBody>
          <a:bodyPr/>
          <a:lstStyle/>
          <a:p>
            <a:pPr>
              <a:defRPr/>
            </a:pPr>
            <a:fld id="{EB22D8BA-3DFA-4848-8420-D4ECE12C5053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>
          <a:xfrm>
            <a:off x="3124200" y="58991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NETGEAR Proprietary and Confidential</a:t>
            </a:r>
            <a:endParaRPr lang="zh-TW" altLang="zh-TW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9225294"/>
              </p:ext>
            </p:extLst>
          </p:nvPr>
        </p:nvGraphicFramePr>
        <p:xfrm>
          <a:off x="1524000" y="990600"/>
          <a:ext cx="6705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327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Features - Connectivity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77737128"/>
              </p:ext>
            </p:extLst>
          </p:nvPr>
        </p:nvGraphicFramePr>
        <p:xfrm>
          <a:off x="609600" y="914400"/>
          <a:ext cx="81915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839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- Simplicity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956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90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– Security Compared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firewall provides </a:t>
            </a:r>
            <a:r>
              <a:rPr lang="en-US" b="1" u="sng" dirty="0" smtClean="0"/>
              <a:t>no visibility or protection</a:t>
            </a:r>
            <a:r>
              <a:rPr lang="en-US" dirty="0" smtClean="0"/>
              <a:t> from layer 7 applications and threats.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approach was ok in </a:t>
            </a:r>
            <a:r>
              <a:rPr lang="en-US" b="1" dirty="0" smtClean="0"/>
              <a:t>2002</a:t>
            </a:r>
            <a:r>
              <a:rPr lang="en-US" dirty="0" smtClean="0"/>
              <a:t> when most applications had their own servers and dedicated ports.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Here in </a:t>
            </a:r>
            <a:r>
              <a:rPr lang="en-US" b="1" dirty="0" smtClean="0"/>
              <a:t>2012</a:t>
            </a:r>
            <a:r>
              <a:rPr lang="en-US" dirty="0" smtClean="0"/>
              <a:t> most applications are hosted in the cloud and application traffic is tunneled through </a:t>
            </a:r>
            <a:r>
              <a:rPr lang="en-US" b="1" dirty="0" smtClean="0"/>
              <a:t>port 80 and 443</a:t>
            </a:r>
            <a:r>
              <a:rPr lang="en-US" dirty="0" smtClean="0"/>
              <a:t> – ports that are typically configured as </a:t>
            </a:r>
            <a:r>
              <a:rPr lang="en-US" b="1" dirty="0" smtClean="0"/>
              <a:t>ALLOW</a:t>
            </a:r>
            <a:r>
              <a:rPr lang="en-US" dirty="0" smtClean="0"/>
              <a:t> on most firewalls.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– Security Compared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UTM Firewall is able to </a:t>
            </a:r>
            <a:r>
              <a:rPr lang="en-US" b="1" dirty="0" smtClean="0"/>
              <a:t>look beyond ports and IP addresses</a:t>
            </a:r>
            <a:r>
              <a:rPr lang="en-US" dirty="0" smtClean="0"/>
              <a:t> and actually inspect layer 7 payload.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can identify and monitor layer 7 applications such as </a:t>
            </a:r>
            <a:r>
              <a:rPr lang="en-US" b="1" dirty="0" smtClean="0"/>
              <a:t>Skype and Facebook </a:t>
            </a:r>
            <a:r>
              <a:rPr lang="en-US" dirty="0" smtClean="0"/>
              <a:t>and stop layer 7 threats such as </a:t>
            </a:r>
            <a:r>
              <a:rPr lang="en-US" b="1" dirty="0" smtClean="0"/>
              <a:t>viruses and spam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This gives </a:t>
            </a:r>
            <a:r>
              <a:rPr lang="en-US" b="1" u="sng" dirty="0" smtClean="0"/>
              <a:t>control of the network</a:t>
            </a:r>
            <a:r>
              <a:rPr lang="en-US" u="sng" dirty="0" smtClean="0"/>
              <a:t> back to the IT admin!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34827"/>
            <a:ext cx="1066801" cy="1066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20" y="4434829"/>
            <a:ext cx="1650999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Security Compared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992989"/>
              </p:ext>
            </p:extLst>
          </p:nvPr>
        </p:nvGraphicFramePr>
        <p:xfrm>
          <a:off x="609600" y="1600200"/>
          <a:ext cx="358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400377"/>
              </p:ext>
            </p:extLst>
          </p:nvPr>
        </p:nvGraphicFramePr>
        <p:xfrm>
          <a:off x="4648200" y="1600200"/>
          <a:ext cx="358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42120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820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Benefits – Patented Stream Scanning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3267075"/>
            <a:ext cx="7667625" cy="267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295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NETGEAR patented technology</a:t>
            </a:r>
            <a:b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Allows for high performance, low latency scanning</a:t>
            </a:r>
          </a:p>
        </p:txBody>
      </p:sp>
    </p:spTree>
    <p:extLst>
      <p:ext uri="{BB962C8B-B14F-4D97-AF65-F5344CB8AC3E}">
        <p14:creationId xmlns:p14="http://schemas.microsoft.com/office/powerpoint/2010/main" val="1139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GEAR 2012 B2B">
  <a:themeElements>
    <a:clrScheme name="Netgear 02">
      <a:dk1>
        <a:sysClr val="windowText" lastClr="000000"/>
      </a:dk1>
      <a:lt1>
        <a:sysClr val="window" lastClr="FFFFFF"/>
      </a:lt1>
      <a:dk2>
        <a:srgbClr val="675C53"/>
      </a:dk2>
      <a:lt2>
        <a:srgbClr val="B2A79F"/>
      </a:lt2>
      <a:accent1>
        <a:srgbClr val="6E2585"/>
      </a:accent1>
      <a:accent2>
        <a:srgbClr val="9B1889"/>
      </a:accent2>
      <a:accent3>
        <a:srgbClr val="F8971D"/>
      </a:accent3>
      <a:accent4>
        <a:srgbClr val="00A1DE"/>
      </a:accent4>
      <a:accent5>
        <a:srgbClr val="FED100"/>
      </a:accent5>
      <a:accent6>
        <a:srgbClr val="5EB6E4"/>
      </a:accent6>
      <a:hlink>
        <a:srgbClr val="00A1DE"/>
      </a:hlink>
      <a:folHlink>
        <a:srgbClr val="8FCA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re-Breifing Presentation - 12-10-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5791</TotalTime>
  <Words>980</Words>
  <Application>Microsoft Office PowerPoint</Application>
  <PresentationFormat>On-screen Show (4:3)</PresentationFormat>
  <Paragraphs>284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NETGEAR 2012 B2B</vt:lpstr>
      <vt:lpstr>Pre-Breifing Presentation - 12-10-2008</vt:lpstr>
      <vt:lpstr>1_Pre-Breifing Presentation - 12-10-2008</vt:lpstr>
      <vt:lpstr>2_Pre-Breifing Presentation - 12-10-2008</vt:lpstr>
      <vt:lpstr>3_Pre-Breifing Presentation - 12-10-2008</vt:lpstr>
      <vt:lpstr>4_Pre-Breifing Presentation - 12-10-2008</vt:lpstr>
      <vt:lpstr>5_Pre-Breifing Presentation - 12-10-2008</vt:lpstr>
      <vt:lpstr>6_Pre-Breifing Presentation - 12-10-2008</vt:lpstr>
      <vt:lpstr>UTM S Series OVERVIEW</vt:lpstr>
      <vt:lpstr>UTM S Series - What it is</vt:lpstr>
      <vt:lpstr>Features - Security</vt:lpstr>
      <vt:lpstr>Features - Connectivity</vt:lpstr>
      <vt:lpstr>Features - Simplicity</vt:lpstr>
      <vt:lpstr>Benefits – Security Compared</vt:lpstr>
      <vt:lpstr>Benefits – Security Compared</vt:lpstr>
      <vt:lpstr>Benefits – Security Compared</vt:lpstr>
      <vt:lpstr>Benefits – Patented Stream Scanning</vt:lpstr>
      <vt:lpstr>Benefits – Best in Class Anti-virus</vt:lpstr>
      <vt:lpstr>Models – UTM25S</vt:lpstr>
      <vt:lpstr>Models – UTM9S</vt:lpstr>
      <vt:lpstr>Modules</vt:lpstr>
      <vt:lpstr>SKUs - Hardware</vt:lpstr>
      <vt:lpstr>SKUs - Licenses</vt:lpstr>
      <vt:lpstr>Pricing- UTM25S</vt:lpstr>
      <vt:lpstr>Pricing- UTM9S</vt:lpstr>
      <vt:lpstr>Use Cases</vt:lpstr>
      <vt:lpstr>Typical Deployment</vt:lpstr>
      <vt:lpstr>Customers to Target</vt:lpstr>
      <vt:lpstr>Qualifying Questions</vt:lpstr>
      <vt:lpstr>Customers to Avoid</vt:lpstr>
      <vt:lpstr>Good Things to Know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Netgear B2B</dc:title>
  <dc:creator>NETGEAR Marketing</dc:creator>
  <cp:lastModifiedBy>MPM AEL Anzhelika Yermolenko</cp:lastModifiedBy>
  <cp:revision>445</cp:revision>
  <dcterms:created xsi:type="dcterms:W3CDTF">2012-09-03T16:07:41Z</dcterms:created>
  <dcterms:modified xsi:type="dcterms:W3CDTF">2012-11-14T09:10:07Z</dcterms:modified>
</cp:coreProperties>
</file>